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81B0A-6CF2-4E16-ABC6-D16A624A7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AB238B-7642-44EC-94CA-287AED9CF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6CD4B-0C4A-449E-B795-F6194E15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62235-E212-4D2D-8E84-4ECD06EA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57B469-4D1D-4CB5-B845-547268D62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4734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A6A3D-FC3A-45B2-9AFD-B0559B3F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CC5274-02DA-49ED-AC72-0BC6CCB2F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16AF61-180B-48DE-930C-AA601C24F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11D824-BDA8-4301-9153-A32E5FA4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375F70-57BD-4329-B663-39046FDF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297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1E1BAD-6824-4098-A6DE-82AA74D5C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669948-FCD2-4C9D-B96A-12F5D1A6B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F8DF10-B962-4C0A-92CF-7BC0D664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6D270A-A9B8-479F-9A0D-DD162FA7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049984-C8E9-45F4-9A92-3E427DF3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0652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E397D-6328-4196-AFD8-11B7DC7A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CB076F-E720-4AB5-999E-35616C908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C18D12-A219-4F0F-8F82-BF2E48A0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13193A-FAFE-47ED-AF6D-3CD72696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384CC5-6963-44DB-97A6-3D4FD790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7132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B9615C-4B34-4B7C-B4FF-B69184240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A38323-A6CC-4C8F-B7AE-2D36BDC88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B5378-C286-4435-A37C-DC4DC086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939521-0323-4E4E-AEC3-D2C41B34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44E17A-9E7A-49D9-A20B-FC7C3DF9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684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0ACD4-D411-482D-9065-14EDABE1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EAD21C-286C-49FE-83E3-81D807A0A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444CCE-3215-4091-987C-38379C663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C82130-556C-438B-9CA8-EB5F573F2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D134CB-0BBD-4E69-B2B6-A829C3D5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286A04-4DA5-4B51-B3C5-E70BA14C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783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B3C2C-5B03-4ABA-9FC0-6565A85B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BD6614-0A55-430B-9FBC-7F8CDAF2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82048C-04EE-49CD-A7F3-5BEDB1308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467D8DF-1F52-4E69-A12A-F90E0FB74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4F4E9E-A74D-479A-B540-2A76F31BB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3619ACA-F153-4C12-8548-34425335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28A83A-8430-4DBF-8AD0-B65AA843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E5EC882-62F7-49DD-B332-215DD1E4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4862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CF3C6-D725-4A32-9E72-D1AD05B9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546790-6DDB-4B1A-9C61-8F70D495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1D7E24-3D51-4347-9E6F-7000C1FE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49BFE2-8472-43B5-9CC4-AE47803E4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33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F5F6C2-76C1-4E3F-9DFF-50657F17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C1C423-13C8-40C6-B59D-F95719E6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BAB5B8-36A7-4470-8354-731EA555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0533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38FE3-5F6E-46B6-AAEA-3724F96A6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E11A27-16DF-4159-A1A2-A3C83917E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6D2005-45E9-4115-926D-2A960EDA7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3B35B7-D801-42CE-9C28-E45F3E85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FAB604-3AE1-48E1-9715-00FE2808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FDF166-22F3-4E65-9389-B9645FD8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1976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715953-4928-470A-B270-E4050F06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0BAD36-4D33-45FD-B9ED-876D5E9B3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FB64F6-4E85-4374-990F-2D1D914A2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90BF1A-A041-4FAE-A1C3-37F04F73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C895B9-3E26-42C0-BB23-3CB318517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ED5AE2-0703-4398-8570-1BDCFBDE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990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942EEA-4614-4DCB-913C-1C3967F80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0C9706-1258-4301-8546-F9E478FDA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6355C3-5FC9-427A-9500-39D9C966E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47B6F-908D-4765-A871-34BC2526962F}" type="datetimeFigureOut">
              <a:rPr lang="de-AT" smtClean="0"/>
              <a:t>02.12.2022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37779-5452-48E5-9C38-711121913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2CDDD3-3C9E-43E8-A6A4-4D80DA0DF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E036A-F546-4052-A5CB-BF63AB21A1E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37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BFEAE33-5252-9824-96E7-6852305FF436}"/>
              </a:ext>
            </a:extLst>
          </p:cNvPr>
          <p:cNvGrpSpPr/>
          <p:nvPr/>
        </p:nvGrpSpPr>
        <p:grpSpPr>
          <a:xfrm>
            <a:off x="448566" y="355115"/>
            <a:ext cx="11283220" cy="5905434"/>
            <a:chOff x="448566" y="355115"/>
            <a:chExt cx="11283220" cy="5905434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E91530F6-B2F0-4143-8474-B235256D4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9998" y="1388649"/>
              <a:ext cx="10814144" cy="1293134"/>
            </a:xfrm>
            <a:prstGeom prst="rect">
              <a:avLst/>
            </a:prstGeom>
          </p:spPr>
        </p:pic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BDE53143-C2A7-4028-BDD3-082EAA5C1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782" y="3356440"/>
              <a:ext cx="11257864" cy="1153678"/>
            </a:xfrm>
            <a:prstGeom prst="rect">
              <a:avLst/>
            </a:prstGeom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F4CC34DE-F676-4616-AF9B-2C964F54B95B}"/>
                </a:ext>
              </a:extLst>
            </p:cNvPr>
            <p:cNvSpPr txBox="1"/>
            <p:nvPr/>
          </p:nvSpPr>
          <p:spPr>
            <a:xfrm>
              <a:off x="932157" y="355115"/>
              <a:ext cx="6745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/>
                <a:t>47er Regimentsmarsch   („Halten während des Spiels“)</a:t>
              </a:r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131BCC10-8797-4B17-B4CB-1105D4334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566" y="5233648"/>
              <a:ext cx="11283220" cy="1026901"/>
            </a:xfrm>
            <a:prstGeom prst="rect">
              <a:avLst/>
            </a:prstGeom>
          </p:spPr>
        </p:pic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2343A8D8-BA94-44E1-80B0-88938D321C87}"/>
                </a:ext>
              </a:extLst>
            </p:cNvPr>
            <p:cNvSpPr/>
            <p:nvPr/>
          </p:nvSpPr>
          <p:spPr>
            <a:xfrm>
              <a:off x="844724" y="2630245"/>
              <a:ext cx="10715622" cy="4468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A2343A49-1CC8-46B6-8C68-D10DCC65CE76}"/>
                </a:ext>
              </a:extLst>
            </p:cNvPr>
            <p:cNvSpPr/>
            <p:nvPr/>
          </p:nvSpPr>
          <p:spPr>
            <a:xfrm>
              <a:off x="844724" y="3063025"/>
              <a:ext cx="10715622" cy="3052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E8B1CF22-C7D1-4BD2-80DA-C4C00632FC34}"/>
                </a:ext>
              </a:extLst>
            </p:cNvPr>
            <p:cNvCxnSpPr/>
            <p:nvPr/>
          </p:nvCxnSpPr>
          <p:spPr>
            <a:xfrm>
              <a:off x="9683017" y="263092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375E0D5A-5643-4A97-B918-9EA1EB90F294}"/>
                </a:ext>
              </a:extLst>
            </p:cNvPr>
            <p:cNvCxnSpPr/>
            <p:nvPr/>
          </p:nvCxnSpPr>
          <p:spPr>
            <a:xfrm>
              <a:off x="5412051" y="2625091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C01BF2B7-A572-4E14-ABE6-BDA3E05872E8}"/>
                </a:ext>
              </a:extLst>
            </p:cNvPr>
            <p:cNvCxnSpPr/>
            <p:nvPr/>
          </p:nvCxnSpPr>
          <p:spPr>
            <a:xfrm>
              <a:off x="4300719" y="263675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E02DC2E0-208C-4955-A371-F711DB36BE97}"/>
                </a:ext>
              </a:extLst>
            </p:cNvPr>
            <p:cNvCxnSpPr/>
            <p:nvPr/>
          </p:nvCxnSpPr>
          <p:spPr>
            <a:xfrm>
              <a:off x="3242186" y="263675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5D30D866-82B3-4D35-BD2B-762561623819}"/>
                </a:ext>
              </a:extLst>
            </p:cNvPr>
            <p:cNvCxnSpPr/>
            <p:nvPr/>
          </p:nvCxnSpPr>
          <p:spPr>
            <a:xfrm>
              <a:off x="2306173" y="263675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89984A39-A01E-43C5-917B-41FB1886E1ED}"/>
                </a:ext>
              </a:extLst>
            </p:cNvPr>
            <p:cNvCxnSpPr/>
            <p:nvPr/>
          </p:nvCxnSpPr>
          <p:spPr>
            <a:xfrm>
              <a:off x="1745591" y="263092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20E11D83-D00F-4A94-9CA7-6264D0467F20}"/>
                </a:ext>
              </a:extLst>
            </p:cNvPr>
            <p:cNvCxnSpPr/>
            <p:nvPr/>
          </p:nvCxnSpPr>
          <p:spPr>
            <a:xfrm>
              <a:off x="6527430" y="2625091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D79C49E0-0DC1-4891-ACD8-C18A47991566}"/>
                </a:ext>
              </a:extLst>
            </p:cNvPr>
            <p:cNvCxnSpPr/>
            <p:nvPr/>
          </p:nvCxnSpPr>
          <p:spPr>
            <a:xfrm>
              <a:off x="7448567" y="2625091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BC27C3AE-D2E8-4DFD-97E9-B4D702AA1F80}"/>
                </a:ext>
              </a:extLst>
            </p:cNvPr>
            <p:cNvCxnSpPr/>
            <p:nvPr/>
          </p:nvCxnSpPr>
          <p:spPr>
            <a:xfrm>
              <a:off x="8324907" y="263675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BF5BC680-D90F-43BB-9DB8-B0D030F72119}"/>
                </a:ext>
              </a:extLst>
            </p:cNvPr>
            <p:cNvCxnSpPr/>
            <p:nvPr/>
          </p:nvCxnSpPr>
          <p:spPr>
            <a:xfrm>
              <a:off x="9320418" y="2625091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ABDA2FF0-CAD9-420D-8547-5A1C1233AD6C}"/>
                </a:ext>
              </a:extLst>
            </p:cNvPr>
            <p:cNvCxnSpPr/>
            <p:nvPr/>
          </p:nvCxnSpPr>
          <p:spPr>
            <a:xfrm>
              <a:off x="10578367" y="263675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uppieren 76">
              <a:extLst>
                <a:ext uri="{FF2B5EF4-FFF2-40B4-BE49-F238E27FC236}">
                  <a16:creationId xmlns:a16="http://schemas.microsoft.com/office/drawing/2014/main" id="{20489572-34E6-4F9D-8343-6B76DBF509DD}"/>
                </a:ext>
              </a:extLst>
            </p:cNvPr>
            <p:cNvGrpSpPr/>
            <p:nvPr/>
          </p:nvGrpSpPr>
          <p:grpSpPr>
            <a:xfrm>
              <a:off x="844724" y="4493241"/>
              <a:ext cx="10715622" cy="775896"/>
              <a:chOff x="738189" y="4342312"/>
              <a:chExt cx="10715622" cy="775896"/>
            </a:xfrm>
          </p:grpSpPr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5BD34D3F-029B-465C-804B-3ABEBE3EF887}"/>
                  </a:ext>
                </a:extLst>
              </p:cNvPr>
              <p:cNvSpPr/>
              <p:nvPr/>
            </p:nvSpPr>
            <p:spPr>
              <a:xfrm>
                <a:off x="738189" y="4342312"/>
                <a:ext cx="10715622" cy="4468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52" name="Rechteck 51">
                <a:extLst>
                  <a:ext uri="{FF2B5EF4-FFF2-40B4-BE49-F238E27FC236}">
                    <a16:creationId xmlns:a16="http://schemas.microsoft.com/office/drawing/2014/main" id="{22424AD1-022F-4D24-AA12-156B8AD3D408}"/>
                  </a:ext>
                </a:extLst>
              </p:cNvPr>
              <p:cNvSpPr/>
              <p:nvPr/>
            </p:nvSpPr>
            <p:spPr>
              <a:xfrm>
                <a:off x="738189" y="4803667"/>
                <a:ext cx="10715622" cy="3052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cxnSp>
            <p:nvCxnSpPr>
              <p:cNvPr id="41" name="Gerader Verbinder 40">
                <a:extLst>
                  <a:ext uri="{FF2B5EF4-FFF2-40B4-BE49-F238E27FC236}">
                    <a16:creationId xmlns:a16="http://schemas.microsoft.com/office/drawing/2014/main" id="{105BAECB-46FF-4993-8750-CC2F3D0B1893}"/>
                  </a:ext>
                </a:extLst>
              </p:cNvPr>
              <p:cNvCxnSpPr/>
              <p:nvPr/>
            </p:nvCxnSpPr>
            <p:spPr>
              <a:xfrm>
                <a:off x="10243232" y="4362042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BB09CB25-9361-4B6D-B40E-F28895E67241}"/>
                  </a:ext>
                </a:extLst>
              </p:cNvPr>
              <p:cNvCxnSpPr/>
              <p:nvPr/>
            </p:nvCxnSpPr>
            <p:spPr>
              <a:xfrm>
                <a:off x="5295991" y="435620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2AF1C0C5-23CB-4FB7-AA44-471B3CFF7101}"/>
                  </a:ext>
                </a:extLst>
              </p:cNvPr>
              <p:cNvCxnSpPr/>
              <p:nvPr/>
            </p:nvCxnSpPr>
            <p:spPr>
              <a:xfrm>
                <a:off x="4375159" y="436787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>
                <a:extLst>
                  <a:ext uri="{FF2B5EF4-FFF2-40B4-BE49-F238E27FC236}">
                    <a16:creationId xmlns:a16="http://schemas.microsoft.com/office/drawing/2014/main" id="{63075C24-A9FF-463E-9368-384E0920CC60}"/>
                  </a:ext>
                </a:extLst>
              </p:cNvPr>
              <p:cNvCxnSpPr/>
              <p:nvPr/>
            </p:nvCxnSpPr>
            <p:spPr>
              <a:xfrm>
                <a:off x="3402351" y="436787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B6B7D0B2-F316-46D7-9F3D-27FE872D4C33}"/>
                  </a:ext>
                </a:extLst>
              </p:cNvPr>
              <p:cNvCxnSpPr/>
              <p:nvPr/>
            </p:nvCxnSpPr>
            <p:spPr>
              <a:xfrm>
                <a:off x="2456813" y="436787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63580C47-2AF2-46C6-9F08-113E4B1079B3}"/>
                  </a:ext>
                </a:extLst>
              </p:cNvPr>
              <p:cNvCxnSpPr/>
              <p:nvPr/>
            </p:nvCxnSpPr>
            <p:spPr>
              <a:xfrm>
                <a:off x="2048631" y="4362042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>
                <a:extLst>
                  <a:ext uri="{FF2B5EF4-FFF2-40B4-BE49-F238E27FC236}">
                    <a16:creationId xmlns:a16="http://schemas.microsoft.com/office/drawing/2014/main" id="{CCDDCC7B-F5EF-4183-9230-CEBBA1B7D592}"/>
                  </a:ext>
                </a:extLst>
              </p:cNvPr>
              <p:cNvCxnSpPr/>
              <p:nvPr/>
            </p:nvCxnSpPr>
            <p:spPr>
              <a:xfrm>
                <a:off x="5754145" y="435620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>
                <a:extLst>
                  <a:ext uri="{FF2B5EF4-FFF2-40B4-BE49-F238E27FC236}">
                    <a16:creationId xmlns:a16="http://schemas.microsoft.com/office/drawing/2014/main" id="{859A3A2D-045E-431F-B934-263E79B75669}"/>
                  </a:ext>
                </a:extLst>
              </p:cNvPr>
              <p:cNvCxnSpPr/>
              <p:nvPr/>
            </p:nvCxnSpPr>
            <p:spPr>
              <a:xfrm>
                <a:off x="6627657" y="435620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4CE3637F-5A32-4CEF-A0F0-3E2E1C09FE57}"/>
                  </a:ext>
                </a:extLst>
              </p:cNvPr>
              <p:cNvCxnSpPr/>
              <p:nvPr/>
            </p:nvCxnSpPr>
            <p:spPr>
              <a:xfrm>
                <a:off x="7570672" y="436787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74C69B79-FDBD-418F-B52E-0AEF15A0FF49}"/>
                  </a:ext>
                </a:extLst>
              </p:cNvPr>
              <p:cNvCxnSpPr/>
              <p:nvPr/>
            </p:nvCxnSpPr>
            <p:spPr>
              <a:xfrm>
                <a:off x="9299608" y="435620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3AD54DFB-112F-47A6-B6E2-0631293FA986}"/>
                  </a:ext>
                </a:extLst>
              </p:cNvPr>
              <p:cNvCxnSpPr/>
              <p:nvPr/>
            </p:nvCxnSpPr>
            <p:spPr>
              <a:xfrm>
                <a:off x="8347108" y="436787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5DBE10E-924E-4EA3-B1C6-22FCA7D25867}"/>
                </a:ext>
              </a:extLst>
            </p:cNvPr>
            <p:cNvSpPr/>
            <p:nvPr/>
          </p:nvSpPr>
          <p:spPr>
            <a:xfrm>
              <a:off x="844724" y="788424"/>
              <a:ext cx="10398049" cy="4468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EA198C7F-E0C4-4F05-8263-6C5ADD9524BC}"/>
                </a:ext>
              </a:extLst>
            </p:cNvPr>
            <p:cNvSpPr/>
            <p:nvPr/>
          </p:nvSpPr>
          <p:spPr>
            <a:xfrm>
              <a:off x="844724" y="1240254"/>
              <a:ext cx="10398049" cy="3052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3B856E50-371F-492C-830F-2C9C5BDF63FC}"/>
                </a:ext>
              </a:extLst>
            </p:cNvPr>
            <p:cNvCxnSpPr/>
            <p:nvPr/>
          </p:nvCxnSpPr>
          <p:spPr>
            <a:xfrm>
              <a:off x="10069685" y="79862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7FB7E770-08C6-40C0-B0CD-538113C4C952}"/>
                </a:ext>
              </a:extLst>
            </p:cNvPr>
            <p:cNvCxnSpPr/>
            <p:nvPr/>
          </p:nvCxnSpPr>
          <p:spPr>
            <a:xfrm>
              <a:off x="5202410" y="79279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23B2C44-1902-4AE6-A1D0-7A8375948652}"/>
                </a:ext>
              </a:extLst>
            </p:cNvPr>
            <p:cNvCxnSpPr/>
            <p:nvPr/>
          </p:nvCxnSpPr>
          <p:spPr>
            <a:xfrm>
              <a:off x="4087985" y="804463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1295E4D1-9865-4E01-B083-5216A2755F2B}"/>
                </a:ext>
              </a:extLst>
            </p:cNvPr>
            <p:cNvCxnSpPr/>
            <p:nvPr/>
          </p:nvCxnSpPr>
          <p:spPr>
            <a:xfrm>
              <a:off x="3154535" y="804463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8282D02C-E5E5-4594-9768-B5B509526E05}"/>
                </a:ext>
              </a:extLst>
            </p:cNvPr>
            <p:cNvCxnSpPr/>
            <p:nvPr/>
          </p:nvCxnSpPr>
          <p:spPr>
            <a:xfrm>
              <a:off x="2478260" y="804463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DFCC9715-FDC1-4EB5-8529-AA74409C3F99}"/>
                </a:ext>
              </a:extLst>
            </p:cNvPr>
            <p:cNvCxnSpPr/>
            <p:nvPr/>
          </p:nvCxnSpPr>
          <p:spPr>
            <a:xfrm>
              <a:off x="1925810" y="798629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54BD2B5D-EE35-4CAC-9FC4-09F774EAAA18}"/>
                </a:ext>
              </a:extLst>
            </p:cNvPr>
            <p:cNvCxnSpPr/>
            <p:nvPr/>
          </p:nvCxnSpPr>
          <p:spPr>
            <a:xfrm>
              <a:off x="6107285" y="79279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A2478FB5-9B63-4AF6-B77F-15EEA73F4D28}"/>
                </a:ext>
              </a:extLst>
            </p:cNvPr>
            <p:cNvCxnSpPr/>
            <p:nvPr/>
          </p:nvCxnSpPr>
          <p:spPr>
            <a:xfrm>
              <a:off x="7212185" y="79279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0B92739F-2789-4A86-8AB0-1E52319A8BC9}"/>
                </a:ext>
              </a:extLst>
            </p:cNvPr>
            <p:cNvCxnSpPr/>
            <p:nvPr/>
          </p:nvCxnSpPr>
          <p:spPr>
            <a:xfrm>
              <a:off x="8107535" y="804463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8C50A25F-4BE1-4507-8C99-1E2D9181B67C}"/>
                </a:ext>
              </a:extLst>
            </p:cNvPr>
            <p:cNvCxnSpPr/>
            <p:nvPr/>
          </p:nvCxnSpPr>
          <p:spPr>
            <a:xfrm>
              <a:off x="9155285" y="79279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r Verbinder 56">
              <a:extLst>
                <a:ext uri="{FF2B5EF4-FFF2-40B4-BE49-F238E27FC236}">
                  <a16:creationId xmlns:a16="http://schemas.microsoft.com/office/drawing/2014/main" id="{4F0F9A7B-D3D3-4950-B198-87A404FDD647}"/>
                </a:ext>
              </a:extLst>
            </p:cNvPr>
            <p:cNvCxnSpPr/>
            <p:nvPr/>
          </p:nvCxnSpPr>
          <p:spPr>
            <a:xfrm>
              <a:off x="4640435" y="792795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0143F384-165D-4CC2-B95E-CE41C5DA3435}"/>
                </a:ext>
              </a:extLst>
            </p:cNvPr>
            <p:cNvSpPr txBox="1"/>
            <p:nvPr/>
          </p:nvSpPr>
          <p:spPr>
            <a:xfrm>
              <a:off x="903582" y="882096"/>
              <a:ext cx="9648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dirty="0"/>
                <a:t>Stabführung</a:t>
              </a:r>
            </a:p>
          </p:txBody>
        </p: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8D4B6104-2491-44F5-B802-55E02C150F40}"/>
                </a:ext>
              </a:extLst>
            </p:cNvPr>
            <p:cNvSpPr txBox="1"/>
            <p:nvPr/>
          </p:nvSpPr>
          <p:spPr>
            <a:xfrm>
              <a:off x="925469" y="125856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dirty="0"/>
                <a:t>Schlagzeug</a:t>
              </a:r>
            </a:p>
          </p:txBody>
        </p:sp>
        <p:grpSp>
          <p:nvGrpSpPr>
            <p:cNvPr id="54" name="Gruppieren 53">
              <a:extLst>
                <a:ext uri="{FF2B5EF4-FFF2-40B4-BE49-F238E27FC236}">
                  <a16:creationId xmlns:a16="http://schemas.microsoft.com/office/drawing/2014/main" id="{2EEAC6A2-859F-4E65-880C-AE015985E752}"/>
                </a:ext>
              </a:extLst>
            </p:cNvPr>
            <p:cNvGrpSpPr/>
            <p:nvPr/>
          </p:nvGrpSpPr>
          <p:grpSpPr>
            <a:xfrm>
              <a:off x="6393402" y="812378"/>
              <a:ext cx="517569" cy="378445"/>
              <a:chOff x="1376363" y="2838439"/>
              <a:chExt cx="1109455" cy="811231"/>
            </a:xfrm>
          </p:grpSpPr>
          <p:grpSp>
            <p:nvGrpSpPr>
              <p:cNvPr id="55" name="Gruppieren 54">
                <a:extLst>
                  <a:ext uri="{FF2B5EF4-FFF2-40B4-BE49-F238E27FC236}">
                    <a16:creationId xmlns:a16="http://schemas.microsoft.com/office/drawing/2014/main" id="{AC84AE3E-EFA4-4D04-8346-E4754D6AE6B9}"/>
                  </a:ext>
                </a:extLst>
              </p:cNvPr>
              <p:cNvGrpSpPr/>
              <p:nvPr/>
            </p:nvGrpSpPr>
            <p:grpSpPr>
              <a:xfrm rot="16200000">
                <a:off x="1336017" y="3121401"/>
                <a:ext cx="558778" cy="478086"/>
                <a:chOff x="1869377" y="2002236"/>
                <a:chExt cx="575505" cy="578484"/>
              </a:xfrm>
            </p:grpSpPr>
            <p:cxnSp>
              <p:nvCxnSpPr>
                <p:cNvPr id="66" name="Gerader Verbinder 65">
                  <a:extLst>
                    <a:ext uri="{FF2B5EF4-FFF2-40B4-BE49-F238E27FC236}">
                      <a16:creationId xmlns:a16="http://schemas.microsoft.com/office/drawing/2014/main" id="{80935040-C974-475C-9E28-B75008B31668}"/>
                    </a:ext>
                  </a:extLst>
                </p:cNvPr>
                <p:cNvCxnSpPr>
                  <a:cxnSpLocks/>
                  <a:endCxn id="67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A1522FBB-9336-4C81-B75D-2913F1366270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58" name="Gruppieren 57">
                <a:extLst>
                  <a:ext uri="{FF2B5EF4-FFF2-40B4-BE49-F238E27FC236}">
                    <a16:creationId xmlns:a16="http://schemas.microsoft.com/office/drawing/2014/main" id="{6321E377-D774-4258-8AF9-F9BC9CD17A23}"/>
                  </a:ext>
                </a:extLst>
              </p:cNvPr>
              <p:cNvGrpSpPr/>
              <p:nvPr/>
            </p:nvGrpSpPr>
            <p:grpSpPr>
              <a:xfrm>
                <a:off x="2010194" y="3088000"/>
                <a:ext cx="475624" cy="561670"/>
                <a:chOff x="1869377" y="2002236"/>
                <a:chExt cx="575505" cy="578484"/>
              </a:xfrm>
            </p:grpSpPr>
            <p:cxnSp>
              <p:nvCxnSpPr>
                <p:cNvPr id="64" name="Gerader Verbinder 63">
                  <a:extLst>
                    <a:ext uri="{FF2B5EF4-FFF2-40B4-BE49-F238E27FC236}">
                      <a16:creationId xmlns:a16="http://schemas.microsoft.com/office/drawing/2014/main" id="{38C8D01D-816E-4875-8B7F-2ECB1B1E7526}"/>
                    </a:ext>
                  </a:extLst>
                </p:cNvPr>
                <p:cNvCxnSpPr>
                  <a:cxnSpLocks/>
                  <a:endCxn id="65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Ellipse 64">
                  <a:extLst>
                    <a:ext uri="{FF2B5EF4-FFF2-40B4-BE49-F238E27FC236}">
                      <a16:creationId xmlns:a16="http://schemas.microsoft.com/office/drawing/2014/main" id="{5FE76C6B-5C63-4A7E-92A5-5A225E2173BB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60" name="Gruppieren 59">
                <a:extLst>
                  <a:ext uri="{FF2B5EF4-FFF2-40B4-BE49-F238E27FC236}">
                    <a16:creationId xmlns:a16="http://schemas.microsoft.com/office/drawing/2014/main" id="{79672065-980A-4FEA-A292-921142712517}"/>
                  </a:ext>
                </a:extLst>
              </p:cNvPr>
              <p:cNvGrpSpPr/>
              <p:nvPr/>
            </p:nvGrpSpPr>
            <p:grpSpPr>
              <a:xfrm>
                <a:off x="1489615" y="2838439"/>
                <a:ext cx="837311" cy="255617"/>
                <a:chOff x="8729172" y="1676306"/>
                <a:chExt cx="837311" cy="217578"/>
              </a:xfrm>
            </p:grpSpPr>
            <p:sp>
              <p:nvSpPr>
                <p:cNvPr id="61" name="Freihandform: Form 60">
                  <a:extLst>
                    <a:ext uri="{FF2B5EF4-FFF2-40B4-BE49-F238E27FC236}">
                      <a16:creationId xmlns:a16="http://schemas.microsoft.com/office/drawing/2014/main" id="{0D9AF266-C4B1-49B5-AECE-C40C614B83B2}"/>
                    </a:ext>
                  </a:extLst>
                </p:cNvPr>
                <p:cNvSpPr/>
                <p:nvPr/>
              </p:nvSpPr>
              <p:spPr>
                <a:xfrm>
                  <a:off x="8787678" y="1676306"/>
                  <a:ext cx="684068" cy="171544"/>
                </a:xfrm>
                <a:custGeom>
                  <a:avLst/>
                  <a:gdLst>
                    <a:gd name="connsiteX0" fmla="*/ 0 w 752475"/>
                    <a:gd name="connsiteY0" fmla="*/ 171544 h 171544"/>
                    <a:gd name="connsiteX1" fmla="*/ 381000 w 752475"/>
                    <a:gd name="connsiteY1" fmla="*/ 94 h 171544"/>
                    <a:gd name="connsiteX2" fmla="*/ 752475 w 752475"/>
                    <a:gd name="connsiteY2" fmla="*/ 152494 h 1715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52475" h="171544">
                      <a:moveTo>
                        <a:pt x="0" y="171544"/>
                      </a:moveTo>
                      <a:cubicBezTo>
                        <a:pt x="127794" y="87406"/>
                        <a:pt x="255588" y="3269"/>
                        <a:pt x="381000" y="94"/>
                      </a:cubicBezTo>
                      <a:cubicBezTo>
                        <a:pt x="506412" y="-3081"/>
                        <a:pt x="629443" y="74706"/>
                        <a:pt x="752475" y="15249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  <p:cxnSp>
              <p:nvCxnSpPr>
                <p:cNvPr id="62" name="Gerade Verbindung mit Pfeil 61">
                  <a:extLst>
                    <a:ext uri="{FF2B5EF4-FFF2-40B4-BE49-F238E27FC236}">
                      <a16:creationId xmlns:a16="http://schemas.microsoft.com/office/drawing/2014/main" id="{3FF498E1-9E68-45EA-81D0-E87B7CA63503}"/>
                    </a:ext>
                  </a:extLst>
                </p:cNvPr>
                <p:cNvCxnSpPr>
                  <a:cxnSpLocks/>
                  <a:stCxn id="61" idx="2"/>
                </p:cNvCxnSpPr>
                <p:nvPr/>
              </p:nvCxnSpPr>
              <p:spPr>
                <a:xfrm>
                  <a:off x="9471746" y="1828800"/>
                  <a:ext cx="94737" cy="38504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Gerade Verbindung mit Pfeil 62">
                  <a:extLst>
                    <a:ext uri="{FF2B5EF4-FFF2-40B4-BE49-F238E27FC236}">
                      <a16:creationId xmlns:a16="http://schemas.microsoft.com/office/drawing/2014/main" id="{A899035E-E785-46DB-9766-3074EA63D9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729172" y="1828800"/>
                  <a:ext cx="115656" cy="65084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" name="Gruppieren 67">
              <a:extLst>
                <a:ext uri="{FF2B5EF4-FFF2-40B4-BE49-F238E27FC236}">
                  <a16:creationId xmlns:a16="http://schemas.microsoft.com/office/drawing/2014/main" id="{15C2A0FF-3C87-4F3D-A370-80160CE33283}"/>
                </a:ext>
              </a:extLst>
            </p:cNvPr>
            <p:cNvGrpSpPr/>
            <p:nvPr/>
          </p:nvGrpSpPr>
          <p:grpSpPr>
            <a:xfrm>
              <a:off x="5401170" y="907927"/>
              <a:ext cx="244070" cy="251686"/>
              <a:chOff x="1869377" y="2002236"/>
              <a:chExt cx="575505" cy="578484"/>
            </a:xfrm>
          </p:grpSpPr>
          <p:cxnSp>
            <p:nvCxnSpPr>
              <p:cNvPr id="69" name="Gerader Verbinder 68">
                <a:extLst>
                  <a:ext uri="{FF2B5EF4-FFF2-40B4-BE49-F238E27FC236}">
                    <a16:creationId xmlns:a16="http://schemas.microsoft.com/office/drawing/2014/main" id="{755F43E9-C8E6-4686-A9C3-7402D8F2F2A8}"/>
                  </a:ext>
                </a:extLst>
              </p:cNvPr>
              <p:cNvCxnSpPr>
                <a:cxnSpLocks/>
                <a:endCxn id="70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A04399BD-74E4-4111-94A5-551C33BF59FD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BA2937C0-EC9B-44FC-A0C1-E30D5E8A5E9F}"/>
                </a:ext>
              </a:extLst>
            </p:cNvPr>
            <p:cNvGrpSpPr/>
            <p:nvPr/>
          </p:nvGrpSpPr>
          <p:grpSpPr>
            <a:xfrm rot="13682224">
              <a:off x="4876837" y="982500"/>
              <a:ext cx="244070" cy="251686"/>
              <a:chOff x="1869377" y="2002236"/>
              <a:chExt cx="575505" cy="578484"/>
            </a:xfrm>
          </p:grpSpPr>
          <p:cxnSp>
            <p:nvCxnSpPr>
              <p:cNvPr id="72" name="Gerader Verbinder 71">
                <a:extLst>
                  <a:ext uri="{FF2B5EF4-FFF2-40B4-BE49-F238E27FC236}">
                    <a16:creationId xmlns:a16="http://schemas.microsoft.com/office/drawing/2014/main" id="{3A2B1916-F5C9-435E-9294-5B86999C1EE1}"/>
                  </a:ext>
                </a:extLst>
              </p:cNvPr>
              <p:cNvCxnSpPr>
                <a:cxnSpLocks/>
                <a:endCxn id="74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Ellipse 73">
                <a:extLst>
                  <a:ext uri="{FF2B5EF4-FFF2-40B4-BE49-F238E27FC236}">
                    <a16:creationId xmlns:a16="http://schemas.microsoft.com/office/drawing/2014/main" id="{C154C424-564C-4B6F-B865-011DAD211DDC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78" name="Gruppieren 77">
              <a:extLst>
                <a:ext uri="{FF2B5EF4-FFF2-40B4-BE49-F238E27FC236}">
                  <a16:creationId xmlns:a16="http://schemas.microsoft.com/office/drawing/2014/main" id="{F8EBC6F8-3FEC-4088-86C7-B51AECC851D1}"/>
                </a:ext>
              </a:extLst>
            </p:cNvPr>
            <p:cNvGrpSpPr/>
            <p:nvPr/>
          </p:nvGrpSpPr>
          <p:grpSpPr>
            <a:xfrm rot="2777637">
              <a:off x="4754998" y="821238"/>
              <a:ext cx="244070" cy="251686"/>
              <a:chOff x="1869377" y="2002236"/>
              <a:chExt cx="575505" cy="578484"/>
            </a:xfrm>
          </p:grpSpPr>
          <p:cxnSp>
            <p:nvCxnSpPr>
              <p:cNvPr id="79" name="Gerader Verbinder 78">
                <a:extLst>
                  <a:ext uri="{FF2B5EF4-FFF2-40B4-BE49-F238E27FC236}">
                    <a16:creationId xmlns:a16="http://schemas.microsoft.com/office/drawing/2014/main" id="{C3E4C3E9-4797-4E8E-BCD8-2A5DDE124516}"/>
                  </a:ext>
                </a:extLst>
              </p:cNvPr>
              <p:cNvCxnSpPr>
                <a:cxnSpLocks/>
                <a:endCxn id="80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Ellipse 79">
                <a:extLst>
                  <a:ext uri="{FF2B5EF4-FFF2-40B4-BE49-F238E27FC236}">
                    <a16:creationId xmlns:a16="http://schemas.microsoft.com/office/drawing/2014/main" id="{CCF4F5F0-9EA1-470B-81D3-62699C90E005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33F85E42-783F-40C6-8406-457D15A67715}"/>
                </a:ext>
              </a:extLst>
            </p:cNvPr>
            <p:cNvGrpSpPr/>
            <p:nvPr/>
          </p:nvGrpSpPr>
          <p:grpSpPr>
            <a:xfrm>
              <a:off x="7358798" y="846394"/>
              <a:ext cx="295325" cy="329949"/>
              <a:chOff x="5305841" y="3007653"/>
              <a:chExt cx="475624" cy="584525"/>
            </a:xfrm>
          </p:grpSpPr>
          <p:grpSp>
            <p:nvGrpSpPr>
              <p:cNvPr id="85" name="Gruppieren 84">
                <a:extLst>
                  <a:ext uri="{FF2B5EF4-FFF2-40B4-BE49-F238E27FC236}">
                    <a16:creationId xmlns:a16="http://schemas.microsoft.com/office/drawing/2014/main" id="{74D84E2C-214C-4385-9C8D-0EF2F16224AA}"/>
                  </a:ext>
                </a:extLst>
              </p:cNvPr>
              <p:cNvGrpSpPr/>
              <p:nvPr/>
            </p:nvGrpSpPr>
            <p:grpSpPr>
              <a:xfrm>
                <a:off x="5305841" y="3030508"/>
                <a:ext cx="475624" cy="561670"/>
                <a:chOff x="1869377" y="2002236"/>
                <a:chExt cx="575505" cy="578484"/>
              </a:xfrm>
            </p:grpSpPr>
            <p:cxnSp>
              <p:nvCxnSpPr>
                <p:cNvPr id="87" name="Gerader Verbinder 86">
                  <a:extLst>
                    <a:ext uri="{FF2B5EF4-FFF2-40B4-BE49-F238E27FC236}">
                      <a16:creationId xmlns:a16="http://schemas.microsoft.com/office/drawing/2014/main" id="{EAFE64DE-FE0A-440B-BE96-9B7425A9B865}"/>
                    </a:ext>
                  </a:extLst>
                </p:cNvPr>
                <p:cNvCxnSpPr>
                  <a:cxnSpLocks/>
                  <a:endCxn id="88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51952221-3B2B-446B-AF7A-D19D117BEFB9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cxnSp>
            <p:nvCxnSpPr>
              <p:cNvPr id="86" name="Gerade Verbindung mit Pfeil 85">
                <a:extLst>
                  <a:ext uri="{FF2B5EF4-FFF2-40B4-BE49-F238E27FC236}">
                    <a16:creationId xmlns:a16="http://schemas.microsoft.com/office/drawing/2014/main" id="{575DEF44-4844-4492-B195-FB19470ECF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76637" y="3007653"/>
                <a:ext cx="281541" cy="35259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uppieren 98">
              <a:extLst>
                <a:ext uri="{FF2B5EF4-FFF2-40B4-BE49-F238E27FC236}">
                  <a16:creationId xmlns:a16="http://schemas.microsoft.com/office/drawing/2014/main" id="{DB99FBC6-347F-4F46-8F6D-5BDB0B8AFE3C}"/>
                </a:ext>
              </a:extLst>
            </p:cNvPr>
            <p:cNvGrpSpPr/>
            <p:nvPr/>
          </p:nvGrpSpPr>
          <p:grpSpPr>
            <a:xfrm>
              <a:off x="10303621" y="1263060"/>
              <a:ext cx="545971" cy="268455"/>
              <a:chOff x="4850074" y="3266585"/>
              <a:chExt cx="545971" cy="324831"/>
            </a:xfrm>
          </p:grpSpPr>
          <p:cxnSp>
            <p:nvCxnSpPr>
              <p:cNvPr id="100" name="Gerader Verbinder 99">
                <a:extLst>
                  <a:ext uri="{FF2B5EF4-FFF2-40B4-BE49-F238E27FC236}">
                    <a16:creationId xmlns:a16="http://schemas.microsoft.com/office/drawing/2014/main" id="{656AD3A7-3E45-4AEB-8FDB-F56940D4C93C}"/>
                  </a:ext>
                </a:extLst>
              </p:cNvPr>
              <p:cNvCxnSpPr/>
              <p:nvPr/>
            </p:nvCxnSpPr>
            <p:spPr>
              <a:xfrm>
                <a:off x="5201230" y="3438526"/>
                <a:ext cx="194815" cy="0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Gruppieren 100">
                <a:extLst>
                  <a:ext uri="{FF2B5EF4-FFF2-40B4-BE49-F238E27FC236}">
                    <a16:creationId xmlns:a16="http://schemas.microsoft.com/office/drawing/2014/main" id="{3B512033-A6F3-4B26-9CAE-983520BADB77}"/>
                  </a:ext>
                </a:extLst>
              </p:cNvPr>
              <p:cNvGrpSpPr/>
              <p:nvPr/>
            </p:nvGrpSpPr>
            <p:grpSpPr>
              <a:xfrm>
                <a:off x="4850074" y="3266585"/>
                <a:ext cx="244325" cy="324831"/>
                <a:chOff x="2385009" y="3351256"/>
                <a:chExt cx="357717" cy="575456"/>
              </a:xfrm>
            </p:grpSpPr>
            <p:grpSp>
              <p:nvGrpSpPr>
                <p:cNvPr id="102" name="Gruppieren 101">
                  <a:extLst>
                    <a:ext uri="{FF2B5EF4-FFF2-40B4-BE49-F238E27FC236}">
                      <a16:creationId xmlns:a16="http://schemas.microsoft.com/office/drawing/2014/main" id="{4BE009AB-0F9C-4BFE-A3C1-C2E77DC7FA68}"/>
                    </a:ext>
                  </a:extLst>
                </p:cNvPr>
                <p:cNvGrpSpPr/>
                <p:nvPr/>
              </p:nvGrpSpPr>
              <p:grpSpPr>
                <a:xfrm>
                  <a:off x="2385009" y="3351256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06" name="Gerader Verbinder 105">
                    <a:extLst>
                      <a:ext uri="{FF2B5EF4-FFF2-40B4-BE49-F238E27FC236}">
                        <a16:creationId xmlns:a16="http://schemas.microsoft.com/office/drawing/2014/main" id="{590687F1-2C19-4B43-95A3-814872572D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7" name="Ellipse 106">
                    <a:extLst>
                      <a:ext uri="{FF2B5EF4-FFF2-40B4-BE49-F238E27FC236}">
                        <a16:creationId xmlns:a16="http://schemas.microsoft.com/office/drawing/2014/main" id="{BAFFE8CC-0BAF-44A0-AB3F-20190C7C4CA2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  <p:grpSp>
              <p:nvGrpSpPr>
                <p:cNvPr id="103" name="Gruppieren 102">
                  <a:extLst>
                    <a:ext uri="{FF2B5EF4-FFF2-40B4-BE49-F238E27FC236}">
                      <a16:creationId xmlns:a16="http://schemas.microsoft.com/office/drawing/2014/main" id="{8A79ED7D-2084-4044-B023-5ADD4A4323BB}"/>
                    </a:ext>
                  </a:extLst>
                </p:cNvPr>
                <p:cNvGrpSpPr/>
                <p:nvPr/>
              </p:nvGrpSpPr>
              <p:grpSpPr>
                <a:xfrm>
                  <a:off x="2590677" y="3352730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04" name="Gerader Verbinder 103">
                    <a:extLst>
                      <a:ext uri="{FF2B5EF4-FFF2-40B4-BE49-F238E27FC236}">
                        <a16:creationId xmlns:a16="http://schemas.microsoft.com/office/drawing/2014/main" id="{9447ED3E-3ED4-47B2-A7DE-E08C663FB9F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Ellipse 104">
                    <a:extLst>
                      <a:ext uri="{FF2B5EF4-FFF2-40B4-BE49-F238E27FC236}">
                        <a16:creationId xmlns:a16="http://schemas.microsoft.com/office/drawing/2014/main" id="{98E3FBB5-A5CB-43B5-BAA6-A34839EA8004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</p:grpSp>
        </p:grpSp>
        <p:grpSp>
          <p:nvGrpSpPr>
            <p:cNvPr id="108" name="Gruppieren 107">
              <a:extLst>
                <a:ext uri="{FF2B5EF4-FFF2-40B4-BE49-F238E27FC236}">
                  <a16:creationId xmlns:a16="http://schemas.microsoft.com/office/drawing/2014/main" id="{32B9C821-CC85-4702-A35D-3C196ECA10F4}"/>
                </a:ext>
              </a:extLst>
            </p:cNvPr>
            <p:cNvGrpSpPr/>
            <p:nvPr/>
          </p:nvGrpSpPr>
          <p:grpSpPr>
            <a:xfrm>
              <a:off x="9320418" y="1247190"/>
              <a:ext cx="545971" cy="268455"/>
              <a:chOff x="4850074" y="3266585"/>
              <a:chExt cx="545971" cy="324831"/>
            </a:xfrm>
          </p:grpSpPr>
          <p:cxnSp>
            <p:nvCxnSpPr>
              <p:cNvPr id="109" name="Gerader Verbinder 108">
                <a:extLst>
                  <a:ext uri="{FF2B5EF4-FFF2-40B4-BE49-F238E27FC236}">
                    <a16:creationId xmlns:a16="http://schemas.microsoft.com/office/drawing/2014/main" id="{88035464-FFBC-41C2-97D2-3C18049ACC7F}"/>
                  </a:ext>
                </a:extLst>
              </p:cNvPr>
              <p:cNvCxnSpPr/>
              <p:nvPr/>
            </p:nvCxnSpPr>
            <p:spPr>
              <a:xfrm>
                <a:off x="5201230" y="3438526"/>
                <a:ext cx="194815" cy="0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Gruppieren 109">
                <a:extLst>
                  <a:ext uri="{FF2B5EF4-FFF2-40B4-BE49-F238E27FC236}">
                    <a16:creationId xmlns:a16="http://schemas.microsoft.com/office/drawing/2014/main" id="{C07C8AB1-5B22-4A15-8FFA-3AC90BC7F832}"/>
                  </a:ext>
                </a:extLst>
              </p:cNvPr>
              <p:cNvGrpSpPr/>
              <p:nvPr/>
            </p:nvGrpSpPr>
            <p:grpSpPr>
              <a:xfrm>
                <a:off x="4850074" y="3266585"/>
                <a:ext cx="244325" cy="324831"/>
                <a:chOff x="2385009" y="3351256"/>
                <a:chExt cx="357717" cy="575456"/>
              </a:xfrm>
            </p:grpSpPr>
            <p:grpSp>
              <p:nvGrpSpPr>
                <p:cNvPr id="111" name="Gruppieren 110">
                  <a:extLst>
                    <a:ext uri="{FF2B5EF4-FFF2-40B4-BE49-F238E27FC236}">
                      <a16:creationId xmlns:a16="http://schemas.microsoft.com/office/drawing/2014/main" id="{F0648D40-4B05-41D8-9462-AD3434545DD3}"/>
                    </a:ext>
                  </a:extLst>
                </p:cNvPr>
                <p:cNvGrpSpPr/>
                <p:nvPr/>
              </p:nvGrpSpPr>
              <p:grpSpPr>
                <a:xfrm>
                  <a:off x="2385009" y="3351256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15" name="Gerader Verbinder 114">
                    <a:extLst>
                      <a:ext uri="{FF2B5EF4-FFF2-40B4-BE49-F238E27FC236}">
                        <a16:creationId xmlns:a16="http://schemas.microsoft.com/office/drawing/2014/main" id="{70C9BDE6-6591-469B-8C7A-2631DECCE0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6" name="Ellipse 115">
                    <a:extLst>
                      <a:ext uri="{FF2B5EF4-FFF2-40B4-BE49-F238E27FC236}">
                        <a16:creationId xmlns:a16="http://schemas.microsoft.com/office/drawing/2014/main" id="{666C0AE5-04C4-4215-A870-4405538B280F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  <p:grpSp>
              <p:nvGrpSpPr>
                <p:cNvPr id="112" name="Gruppieren 111">
                  <a:extLst>
                    <a:ext uri="{FF2B5EF4-FFF2-40B4-BE49-F238E27FC236}">
                      <a16:creationId xmlns:a16="http://schemas.microsoft.com/office/drawing/2014/main" id="{A0C9B2EB-9E38-4224-97A9-965246B13C07}"/>
                    </a:ext>
                  </a:extLst>
                </p:cNvPr>
                <p:cNvGrpSpPr/>
                <p:nvPr/>
              </p:nvGrpSpPr>
              <p:grpSpPr>
                <a:xfrm>
                  <a:off x="2590677" y="3352730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13" name="Gerader Verbinder 112">
                    <a:extLst>
                      <a:ext uri="{FF2B5EF4-FFF2-40B4-BE49-F238E27FC236}">
                        <a16:creationId xmlns:a16="http://schemas.microsoft.com/office/drawing/2014/main" id="{9D708F21-F580-4C14-8B7E-6050077267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4" name="Ellipse 113">
                    <a:extLst>
                      <a:ext uri="{FF2B5EF4-FFF2-40B4-BE49-F238E27FC236}">
                        <a16:creationId xmlns:a16="http://schemas.microsoft.com/office/drawing/2014/main" id="{6630E11B-044D-47D1-A257-088BD2042FB4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</p:grpSp>
        </p:grpSp>
        <p:grpSp>
          <p:nvGrpSpPr>
            <p:cNvPr id="117" name="Gruppieren 116">
              <a:extLst>
                <a:ext uri="{FF2B5EF4-FFF2-40B4-BE49-F238E27FC236}">
                  <a16:creationId xmlns:a16="http://schemas.microsoft.com/office/drawing/2014/main" id="{2183D8EE-9020-4ECB-B591-8E7753073447}"/>
                </a:ext>
              </a:extLst>
            </p:cNvPr>
            <p:cNvGrpSpPr/>
            <p:nvPr/>
          </p:nvGrpSpPr>
          <p:grpSpPr>
            <a:xfrm>
              <a:off x="1018839" y="3099768"/>
              <a:ext cx="114236" cy="243424"/>
              <a:chOff x="7429576" y="3106967"/>
              <a:chExt cx="152049" cy="488566"/>
            </a:xfrm>
          </p:grpSpPr>
          <p:cxnSp>
            <p:nvCxnSpPr>
              <p:cNvPr id="118" name="Gerader Verbinder 117">
                <a:extLst>
                  <a:ext uri="{FF2B5EF4-FFF2-40B4-BE49-F238E27FC236}">
                    <a16:creationId xmlns:a16="http://schemas.microsoft.com/office/drawing/2014/main" id="{8180045E-815D-4B6C-9B70-6D4CEFE6D90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71252" y="3106967"/>
                <a:ext cx="10373" cy="4209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EBBBB2BE-A9E0-4CE0-B1B8-D76224FD2A47}"/>
                  </a:ext>
                </a:extLst>
              </p:cNvPr>
              <p:cNvSpPr/>
              <p:nvPr/>
            </p:nvSpPr>
            <p:spPr>
              <a:xfrm>
                <a:off x="7429576" y="3462576"/>
                <a:ext cx="141593" cy="1329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6FE09E0-49AB-4BF6-AF87-B2B491AF998E}"/>
                </a:ext>
              </a:extLst>
            </p:cNvPr>
            <p:cNvSpPr txBox="1"/>
            <p:nvPr/>
          </p:nvSpPr>
          <p:spPr>
            <a:xfrm>
              <a:off x="8174901" y="865398"/>
              <a:ext cx="9648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dirty="0"/>
                <a:t>Stab-oben</a:t>
              </a:r>
            </a:p>
          </p:txBody>
        </p:sp>
        <p:grpSp>
          <p:nvGrpSpPr>
            <p:cNvPr id="121" name="Gruppieren 120">
              <a:extLst>
                <a:ext uri="{FF2B5EF4-FFF2-40B4-BE49-F238E27FC236}">
                  <a16:creationId xmlns:a16="http://schemas.microsoft.com/office/drawing/2014/main" id="{87772C74-C88F-469C-8A9A-F0035F1AD09D}"/>
                </a:ext>
              </a:extLst>
            </p:cNvPr>
            <p:cNvGrpSpPr/>
            <p:nvPr/>
          </p:nvGrpSpPr>
          <p:grpSpPr>
            <a:xfrm>
              <a:off x="1029501" y="2679106"/>
              <a:ext cx="320163" cy="348753"/>
              <a:chOff x="4848226" y="3326382"/>
              <a:chExt cx="320163" cy="348753"/>
            </a:xfrm>
          </p:grpSpPr>
          <p:grpSp>
            <p:nvGrpSpPr>
              <p:cNvPr id="122" name="Gruppieren 121">
                <a:extLst>
                  <a:ext uri="{FF2B5EF4-FFF2-40B4-BE49-F238E27FC236}">
                    <a16:creationId xmlns:a16="http://schemas.microsoft.com/office/drawing/2014/main" id="{1F9390B0-5C67-4E86-B9CA-6F70FDE52F28}"/>
                  </a:ext>
                </a:extLst>
              </p:cNvPr>
              <p:cNvGrpSpPr/>
              <p:nvPr/>
            </p:nvGrpSpPr>
            <p:grpSpPr>
              <a:xfrm>
                <a:off x="4873064" y="3326382"/>
                <a:ext cx="295325" cy="348753"/>
                <a:chOff x="1869377" y="2002236"/>
                <a:chExt cx="575505" cy="578484"/>
              </a:xfrm>
            </p:grpSpPr>
            <p:cxnSp>
              <p:nvCxnSpPr>
                <p:cNvPr id="124" name="Gerader Verbinder 123">
                  <a:extLst>
                    <a:ext uri="{FF2B5EF4-FFF2-40B4-BE49-F238E27FC236}">
                      <a16:creationId xmlns:a16="http://schemas.microsoft.com/office/drawing/2014/main" id="{321D7DAC-96DE-43F2-912B-AA5EBAB33241}"/>
                    </a:ext>
                  </a:extLst>
                </p:cNvPr>
                <p:cNvCxnSpPr>
                  <a:cxnSpLocks/>
                  <a:endCxn id="125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Ellipse 124">
                  <a:extLst>
                    <a:ext uri="{FF2B5EF4-FFF2-40B4-BE49-F238E27FC236}">
                      <a16:creationId xmlns:a16="http://schemas.microsoft.com/office/drawing/2014/main" id="{3AC83FB1-935F-43BF-9D5A-D26B484A38B0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cxnSp>
            <p:nvCxnSpPr>
              <p:cNvPr id="123" name="Gerade Verbindung mit Pfeil 122">
                <a:extLst>
                  <a:ext uri="{FF2B5EF4-FFF2-40B4-BE49-F238E27FC236}">
                    <a16:creationId xmlns:a16="http://schemas.microsoft.com/office/drawing/2014/main" id="{D0045EE2-6895-4DDE-813A-1BB1A3A88B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48226" y="3326382"/>
                <a:ext cx="158277" cy="216918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uppieren 125">
              <a:extLst>
                <a:ext uri="{FF2B5EF4-FFF2-40B4-BE49-F238E27FC236}">
                  <a16:creationId xmlns:a16="http://schemas.microsoft.com/office/drawing/2014/main" id="{443E977F-1D59-47D3-BA02-BC9668A6969B}"/>
                </a:ext>
              </a:extLst>
            </p:cNvPr>
            <p:cNvGrpSpPr/>
            <p:nvPr/>
          </p:nvGrpSpPr>
          <p:grpSpPr>
            <a:xfrm rot="2777637">
              <a:off x="1886434" y="2828693"/>
              <a:ext cx="244070" cy="251686"/>
              <a:chOff x="1869377" y="2002236"/>
              <a:chExt cx="575505" cy="578484"/>
            </a:xfrm>
          </p:grpSpPr>
          <p:cxnSp>
            <p:nvCxnSpPr>
              <p:cNvPr id="127" name="Gerader Verbinder 126">
                <a:extLst>
                  <a:ext uri="{FF2B5EF4-FFF2-40B4-BE49-F238E27FC236}">
                    <a16:creationId xmlns:a16="http://schemas.microsoft.com/office/drawing/2014/main" id="{568A2B38-9F75-45E7-A052-F7E30DF7F283}"/>
                  </a:ext>
                </a:extLst>
              </p:cNvPr>
              <p:cNvCxnSpPr>
                <a:cxnSpLocks/>
                <a:endCxn id="128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Ellipse 127">
                <a:extLst>
                  <a:ext uri="{FF2B5EF4-FFF2-40B4-BE49-F238E27FC236}">
                    <a16:creationId xmlns:a16="http://schemas.microsoft.com/office/drawing/2014/main" id="{DCCB1732-113B-4A91-BB7D-BF2A176F826B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29" name="Gruppieren 128">
              <a:extLst>
                <a:ext uri="{FF2B5EF4-FFF2-40B4-BE49-F238E27FC236}">
                  <a16:creationId xmlns:a16="http://schemas.microsoft.com/office/drawing/2014/main" id="{DECCE6AD-C30C-414C-AA3E-B67C83FB8326}"/>
                </a:ext>
              </a:extLst>
            </p:cNvPr>
            <p:cNvGrpSpPr/>
            <p:nvPr/>
          </p:nvGrpSpPr>
          <p:grpSpPr>
            <a:xfrm rot="13682224">
              <a:off x="1895021" y="2670260"/>
              <a:ext cx="244070" cy="251686"/>
              <a:chOff x="1869377" y="2002236"/>
              <a:chExt cx="575505" cy="578484"/>
            </a:xfrm>
          </p:grpSpPr>
          <p:cxnSp>
            <p:nvCxnSpPr>
              <p:cNvPr id="130" name="Gerader Verbinder 129">
                <a:extLst>
                  <a:ext uri="{FF2B5EF4-FFF2-40B4-BE49-F238E27FC236}">
                    <a16:creationId xmlns:a16="http://schemas.microsoft.com/office/drawing/2014/main" id="{94BBE0A3-42E3-40A2-A1E7-56DA00154228}"/>
                  </a:ext>
                </a:extLst>
              </p:cNvPr>
              <p:cNvCxnSpPr>
                <a:cxnSpLocks/>
                <a:endCxn id="131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Ellipse 130">
                <a:extLst>
                  <a:ext uri="{FF2B5EF4-FFF2-40B4-BE49-F238E27FC236}">
                    <a16:creationId xmlns:a16="http://schemas.microsoft.com/office/drawing/2014/main" id="{4AA8377D-4B73-4BCD-A439-E01472938085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32" name="Gruppieren 131">
              <a:extLst>
                <a:ext uri="{FF2B5EF4-FFF2-40B4-BE49-F238E27FC236}">
                  <a16:creationId xmlns:a16="http://schemas.microsoft.com/office/drawing/2014/main" id="{D020EDA1-44DD-4175-80FA-DB861F49AD04}"/>
                </a:ext>
              </a:extLst>
            </p:cNvPr>
            <p:cNvGrpSpPr/>
            <p:nvPr/>
          </p:nvGrpSpPr>
          <p:grpSpPr>
            <a:xfrm rot="10800000">
              <a:off x="2420117" y="2710356"/>
              <a:ext cx="244070" cy="276855"/>
              <a:chOff x="1869377" y="2002236"/>
              <a:chExt cx="575505" cy="578484"/>
            </a:xfrm>
          </p:grpSpPr>
          <p:cxnSp>
            <p:nvCxnSpPr>
              <p:cNvPr id="133" name="Gerader Verbinder 132">
                <a:extLst>
                  <a:ext uri="{FF2B5EF4-FFF2-40B4-BE49-F238E27FC236}">
                    <a16:creationId xmlns:a16="http://schemas.microsoft.com/office/drawing/2014/main" id="{9D40075C-CAF5-410B-AD90-DE96EC3266CC}"/>
                  </a:ext>
                </a:extLst>
              </p:cNvPr>
              <p:cNvCxnSpPr>
                <a:cxnSpLocks/>
                <a:endCxn id="134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Ellipse 133">
                <a:extLst>
                  <a:ext uri="{FF2B5EF4-FFF2-40B4-BE49-F238E27FC236}">
                    <a16:creationId xmlns:a16="http://schemas.microsoft.com/office/drawing/2014/main" id="{38C49AAC-1648-46D4-9C6C-9DE3403D88D7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179B209C-7AC4-40CB-AD46-E8C5A301F1C5}"/>
                </a:ext>
              </a:extLst>
            </p:cNvPr>
            <p:cNvSpPr txBox="1"/>
            <p:nvPr/>
          </p:nvSpPr>
          <p:spPr>
            <a:xfrm>
              <a:off x="1092062" y="3094495"/>
              <a:ext cx="7473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/>
                <a:t>„L“   „R“</a:t>
              </a:r>
            </a:p>
          </p:txBody>
        </p:sp>
        <p:grpSp>
          <p:nvGrpSpPr>
            <p:cNvPr id="136" name="Gruppieren 135">
              <a:extLst>
                <a:ext uri="{FF2B5EF4-FFF2-40B4-BE49-F238E27FC236}">
                  <a16:creationId xmlns:a16="http://schemas.microsoft.com/office/drawing/2014/main" id="{A5893995-48CA-4CDE-820A-5C972000FD47}"/>
                </a:ext>
              </a:extLst>
            </p:cNvPr>
            <p:cNvGrpSpPr/>
            <p:nvPr/>
          </p:nvGrpSpPr>
          <p:grpSpPr>
            <a:xfrm>
              <a:off x="3377015" y="2707850"/>
              <a:ext cx="312846" cy="296943"/>
              <a:chOff x="8894829" y="1420869"/>
              <a:chExt cx="312846" cy="296943"/>
            </a:xfrm>
          </p:grpSpPr>
          <p:grpSp>
            <p:nvGrpSpPr>
              <p:cNvPr id="137" name="Gruppieren 136">
                <a:extLst>
                  <a:ext uri="{FF2B5EF4-FFF2-40B4-BE49-F238E27FC236}">
                    <a16:creationId xmlns:a16="http://schemas.microsoft.com/office/drawing/2014/main" id="{1124F429-112F-4B42-8BCD-4492D93FC8A5}"/>
                  </a:ext>
                </a:extLst>
              </p:cNvPr>
              <p:cNvGrpSpPr/>
              <p:nvPr/>
            </p:nvGrpSpPr>
            <p:grpSpPr>
              <a:xfrm rot="10800000">
                <a:off x="8963605" y="1440957"/>
                <a:ext cx="244070" cy="276855"/>
                <a:chOff x="1869377" y="2002236"/>
                <a:chExt cx="575505" cy="578484"/>
              </a:xfrm>
            </p:grpSpPr>
            <p:cxnSp>
              <p:nvCxnSpPr>
                <p:cNvPr id="141" name="Gerader Verbinder 140">
                  <a:extLst>
                    <a:ext uri="{FF2B5EF4-FFF2-40B4-BE49-F238E27FC236}">
                      <a16:creationId xmlns:a16="http://schemas.microsoft.com/office/drawing/2014/main" id="{C05C4A9F-249C-4C13-9391-6E377A844AEC}"/>
                    </a:ext>
                  </a:extLst>
                </p:cNvPr>
                <p:cNvCxnSpPr>
                  <a:cxnSpLocks/>
                  <a:endCxn id="142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Ellipse 141">
                  <a:extLst>
                    <a:ext uri="{FF2B5EF4-FFF2-40B4-BE49-F238E27FC236}">
                      <a16:creationId xmlns:a16="http://schemas.microsoft.com/office/drawing/2014/main" id="{5803D831-1457-48DD-BF63-EC41B4A3E8E4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138" name="Gruppieren 137">
                <a:extLst>
                  <a:ext uri="{FF2B5EF4-FFF2-40B4-BE49-F238E27FC236}">
                    <a16:creationId xmlns:a16="http://schemas.microsoft.com/office/drawing/2014/main" id="{67292E59-55D8-4D04-94A5-9C66DCE37363}"/>
                  </a:ext>
                </a:extLst>
              </p:cNvPr>
              <p:cNvGrpSpPr/>
              <p:nvPr/>
            </p:nvGrpSpPr>
            <p:grpSpPr>
              <a:xfrm rot="449225">
                <a:off x="8894829" y="1420869"/>
                <a:ext cx="175022" cy="266131"/>
                <a:chOff x="9220133" y="3265917"/>
                <a:chExt cx="211776" cy="322018"/>
              </a:xfrm>
            </p:grpSpPr>
            <p:cxnSp>
              <p:nvCxnSpPr>
                <p:cNvPr id="139" name="Gerade Verbindung mit Pfeil 138">
                  <a:extLst>
                    <a:ext uri="{FF2B5EF4-FFF2-40B4-BE49-F238E27FC236}">
                      <a16:creationId xmlns:a16="http://schemas.microsoft.com/office/drawing/2014/main" id="{764CAE8F-34A8-4BE0-BE82-00E900B19F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220133" y="3352274"/>
                  <a:ext cx="161992" cy="235661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Gerade Verbindung mit Pfeil 139">
                  <a:extLst>
                    <a:ext uri="{FF2B5EF4-FFF2-40B4-BE49-F238E27FC236}">
                      <a16:creationId xmlns:a16="http://schemas.microsoft.com/office/drawing/2014/main" id="{9A413EC8-A8C8-497D-8C8D-21339D1B2A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16828" y="3265917"/>
                  <a:ext cx="115081" cy="172713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3" name="Gruppieren 142">
              <a:extLst>
                <a:ext uri="{FF2B5EF4-FFF2-40B4-BE49-F238E27FC236}">
                  <a16:creationId xmlns:a16="http://schemas.microsoft.com/office/drawing/2014/main" id="{338ADE9A-9FF4-4DD8-8565-13D147857330}"/>
                </a:ext>
              </a:extLst>
            </p:cNvPr>
            <p:cNvGrpSpPr/>
            <p:nvPr/>
          </p:nvGrpSpPr>
          <p:grpSpPr>
            <a:xfrm>
              <a:off x="10760038" y="853594"/>
              <a:ext cx="366396" cy="348753"/>
              <a:chOff x="6331005" y="4432028"/>
              <a:chExt cx="366396" cy="348753"/>
            </a:xfrm>
          </p:grpSpPr>
          <p:grpSp>
            <p:nvGrpSpPr>
              <p:cNvPr id="144" name="Gruppieren 143">
                <a:extLst>
                  <a:ext uri="{FF2B5EF4-FFF2-40B4-BE49-F238E27FC236}">
                    <a16:creationId xmlns:a16="http://schemas.microsoft.com/office/drawing/2014/main" id="{4A032A31-59E4-410D-81C5-E449B76D5124}"/>
                  </a:ext>
                </a:extLst>
              </p:cNvPr>
              <p:cNvGrpSpPr/>
              <p:nvPr/>
            </p:nvGrpSpPr>
            <p:grpSpPr>
              <a:xfrm>
                <a:off x="6475058" y="4432912"/>
                <a:ext cx="222343" cy="173895"/>
                <a:chOff x="8695722" y="2400300"/>
                <a:chExt cx="476612" cy="338874"/>
              </a:xfrm>
            </p:grpSpPr>
            <p:sp>
              <p:nvSpPr>
                <p:cNvPr id="147" name="Freihandform: Form 146">
                  <a:extLst>
                    <a:ext uri="{FF2B5EF4-FFF2-40B4-BE49-F238E27FC236}">
                      <a16:creationId xmlns:a16="http://schemas.microsoft.com/office/drawing/2014/main" id="{75D00E59-10EF-4535-9C21-CF7C0F7AF3DE}"/>
                    </a:ext>
                  </a:extLst>
                </p:cNvPr>
                <p:cNvSpPr/>
                <p:nvPr/>
              </p:nvSpPr>
              <p:spPr>
                <a:xfrm>
                  <a:off x="8695722" y="2400300"/>
                  <a:ext cx="410178" cy="338874"/>
                </a:xfrm>
                <a:custGeom>
                  <a:avLst/>
                  <a:gdLst>
                    <a:gd name="connsiteX0" fmla="*/ 86328 w 410178"/>
                    <a:gd name="connsiteY0" fmla="*/ 0 h 338874"/>
                    <a:gd name="connsiteX1" fmla="*/ 10128 w 410178"/>
                    <a:gd name="connsiteY1" fmla="*/ 133350 h 338874"/>
                    <a:gd name="connsiteX2" fmla="*/ 10128 w 410178"/>
                    <a:gd name="connsiteY2" fmla="*/ 276225 h 338874"/>
                    <a:gd name="connsiteX3" fmla="*/ 95853 w 410178"/>
                    <a:gd name="connsiteY3" fmla="*/ 333375 h 338874"/>
                    <a:gd name="connsiteX4" fmla="*/ 219678 w 410178"/>
                    <a:gd name="connsiteY4" fmla="*/ 333375 h 338874"/>
                    <a:gd name="connsiteX5" fmla="*/ 333978 w 410178"/>
                    <a:gd name="connsiteY5" fmla="*/ 304800 h 338874"/>
                    <a:gd name="connsiteX6" fmla="*/ 410178 w 410178"/>
                    <a:gd name="connsiteY6" fmla="*/ 276225 h 338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10178" h="338874">
                      <a:moveTo>
                        <a:pt x="86328" y="0"/>
                      </a:moveTo>
                      <a:cubicBezTo>
                        <a:pt x="54578" y="43656"/>
                        <a:pt x="22828" y="87313"/>
                        <a:pt x="10128" y="133350"/>
                      </a:cubicBezTo>
                      <a:cubicBezTo>
                        <a:pt x="-2572" y="179387"/>
                        <a:pt x="-4159" y="242888"/>
                        <a:pt x="10128" y="276225"/>
                      </a:cubicBezTo>
                      <a:cubicBezTo>
                        <a:pt x="24415" y="309562"/>
                        <a:pt x="60928" y="323850"/>
                        <a:pt x="95853" y="333375"/>
                      </a:cubicBezTo>
                      <a:cubicBezTo>
                        <a:pt x="130778" y="342900"/>
                        <a:pt x="179991" y="338138"/>
                        <a:pt x="219678" y="333375"/>
                      </a:cubicBezTo>
                      <a:cubicBezTo>
                        <a:pt x="259366" y="328613"/>
                        <a:pt x="302228" y="314325"/>
                        <a:pt x="333978" y="304800"/>
                      </a:cubicBezTo>
                      <a:cubicBezTo>
                        <a:pt x="365728" y="295275"/>
                        <a:pt x="387953" y="285750"/>
                        <a:pt x="410178" y="276225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  <p:cxnSp>
              <p:nvCxnSpPr>
                <p:cNvPr id="148" name="Gerade Verbindung mit Pfeil 147">
                  <a:extLst>
                    <a:ext uri="{FF2B5EF4-FFF2-40B4-BE49-F238E27FC236}">
                      <a16:creationId xmlns:a16="http://schemas.microsoft.com/office/drawing/2014/main" id="{4D1DCFA5-6E48-4B23-8129-223415E661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96375" y="2669942"/>
                  <a:ext cx="75959" cy="1610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5" name="Gerader Verbinder 144">
                <a:extLst>
                  <a:ext uri="{FF2B5EF4-FFF2-40B4-BE49-F238E27FC236}">
                    <a16:creationId xmlns:a16="http://schemas.microsoft.com/office/drawing/2014/main" id="{3BDD0D0E-F5F8-4244-87C6-4C095CED771C}"/>
                  </a:ext>
                </a:extLst>
              </p:cNvPr>
              <p:cNvCxnSpPr>
                <a:cxnSpLocks/>
                <a:endCxn id="146" idx="7"/>
              </p:cNvCxnSpPr>
              <p:nvPr/>
            </p:nvCxnSpPr>
            <p:spPr>
              <a:xfrm flipH="1">
                <a:off x="6406048" y="4432028"/>
                <a:ext cx="220282" cy="2659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D8D4D63A-FB5D-4359-9B3C-C8F2B08093DE}"/>
                  </a:ext>
                </a:extLst>
              </p:cNvPr>
              <p:cNvSpPr/>
              <p:nvPr/>
            </p:nvSpPr>
            <p:spPr>
              <a:xfrm>
                <a:off x="6331005" y="4683792"/>
                <a:ext cx="87918" cy="9698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149" name="Textfeld 148">
              <a:extLst>
                <a:ext uri="{FF2B5EF4-FFF2-40B4-BE49-F238E27FC236}">
                  <a16:creationId xmlns:a16="http://schemas.microsoft.com/office/drawing/2014/main" id="{AEB2F257-108B-4124-8E00-2AEE532C8A35}"/>
                </a:ext>
              </a:extLst>
            </p:cNvPr>
            <p:cNvSpPr txBox="1"/>
            <p:nvPr/>
          </p:nvSpPr>
          <p:spPr>
            <a:xfrm>
              <a:off x="3737008" y="2723158"/>
              <a:ext cx="484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/>
                <a:t>Tak.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32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1AE6BC1F-8EFD-959C-4649-DC503EB10DDA}"/>
              </a:ext>
            </a:extLst>
          </p:cNvPr>
          <p:cNvGrpSpPr/>
          <p:nvPr/>
        </p:nvGrpSpPr>
        <p:grpSpPr>
          <a:xfrm>
            <a:off x="760840" y="147503"/>
            <a:ext cx="10458372" cy="7003652"/>
            <a:chOff x="760840" y="147503"/>
            <a:chExt cx="10458372" cy="7003652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F94D94D2-F881-4A16-AB81-CA35A34A7E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941" y="6159983"/>
              <a:ext cx="10199847" cy="991172"/>
            </a:xfrm>
            <a:prstGeom prst="rect">
              <a:avLst/>
            </a:prstGeom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15DFC4C6-ED61-4C7C-A8E8-864ABFB6DA9D}"/>
                </a:ext>
              </a:extLst>
            </p:cNvPr>
            <p:cNvSpPr txBox="1"/>
            <p:nvPr/>
          </p:nvSpPr>
          <p:spPr>
            <a:xfrm>
              <a:off x="825621" y="147503"/>
              <a:ext cx="8078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/>
                <a:t>Trio zum 47er Regimentsmarsch („Vorzeitiges Beenden des Marsches“) Abreißen</a:t>
              </a:r>
            </a:p>
          </p:txBody>
        </p:sp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9EFFA84D-2B84-413F-B93A-C4D336627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6415" y="1175110"/>
              <a:ext cx="10119170" cy="1014222"/>
            </a:xfrm>
            <a:prstGeom prst="rect">
              <a:avLst/>
            </a:prstGeom>
          </p:spPr>
        </p:pic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27DD727F-239C-4FA9-9413-5C56AAD85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5638" y="2782603"/>
              <a:ext cx="10303574" cy="1014222"/>
            </a:xfrm>
            <a:prstGeom prst="rect">
              <a:avLst/>
            </a:prstGeom>
          </p:spPr>
        </p:pic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93B97E65-3E1A-45CC-A2D2-BA1D0D44A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0840" y="4502396"/>
              <a:ext cx="10245948" cy="1037273"/>
            </a:xfrm>
            <a:prstGeom prst="rect">
              <a:avLst/>
            </a:prstGeom>
          </p:spPr>
        </p:pic>
        <p:grpSp>
          <p:nvGrpSpPr>
            <p:cNvPr id="85" name="Gruppieren 84">
              <a:extLst>
                <a:ext uri="{FF2B5EF4-FFF2-40B4-BE49-F238E27FC236}">
                  <a16:creationId xmlns:a16="http://schemas.microsoft.com/office/drawing/2014/main" id="{987058B8-BCCA-4D4A-81B4-44FADB0EC99A}"/>
                </a:ext>
              </a:extLst>
            </p:cNvPr>
            <p:cNvGrpSpPr/>
            <p:nvPr/>
          </p:nvGrpSpPr>
          <p:grpSpPr>
            <a:xfrm>
              <a:off x="1052830" y="3785076"/>
              <a:ext cx="10102750" cy="762000"/>
              <a:chOff x="1052830" y="3864978"/>
              <a:chExt cx="10102750" cy="762000"/>
            </a:xfrm>
          </p:grpSpPr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25694662-C6EF-406A-8CF2-93B477657836}"/>
                  </a:ext>
                </a:extLst>
              </p:cNvPr>
              <p:cNvSpPr/>
              <p:nvPr/>
            </p:nvSpPr>
            <p:spPr>
              <a:xfrm>
                <a:off x="1052830" y="3870132"/>
                <a:ext cx="10102750" cy="4468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52" name="Rechteck 51">
                <a:extLst>
                  <a:ext uri="{FF2B5EF4-FFF2-40B4-BE49-F238E27FC236}">
                    <a16:creationId xmlns:a16="http://schemas.microsoft.com/office/drawing/2014/main" id="{6F15F8F5-72A4-445B-9247-B3F45E37BE1E}"/>
                  </a:ext>
                </a:extLst>
              </p:cNvPr>
              <p:cNvSpPr/>
              <p:nvPr/>
            </p:nvSpPr>
            <p:spPr>
              <a:xfrm>
                <a:off x="1052830" y="4312437"/>
                <a:ext cx="10102750" cy="3052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635519B9-E8B9-475B-BAEF-1B41928A03B3}"/>
                  </a:ext>
                </a:extLst>
              </p:cNvPr>
              <p:cNvCxnSpPr/>
              <p:nvPr/>
            </p:nvCxnSpPr>
            <p:spPr>
              <a:xfrm>
                <a:off x="5229631" y="386497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>
                <a:extLst>
                  <a:ext uri="{FF2B5EF4-FFF2-40B4-BE49-F238E27FC236}">
                    <a16:creationId xmlns:a16="http://schemas.microsoft.com/office/drawing/2014/main" id="{8E1F23C7-3418-4669-987C-2A9549AC935A}"/>
                  </a:ext>
                </a:extLst>
              </p:cNvPr>
              <p:cNvCxnSpPr/>
              <p:nvPr/>
            </p:nvCxnSpPr>
            <p:spPr>
              <a:xfrm>
                <a:off x="4384999" y="387664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B9E875C0-5960-49EB-A376-2171E9142366}"/>
                  </a:ext>
                </a:extLst>
              </p:cNvPr>
              <p:cNvCxnSpPr/>
              <p:nvPr/>
            </p:nvCxnSpPr>
            <p:spPr>
              <a:xfrm>
                <a:off x="3383616" y="387664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36ECCCFF-25DD-4E21-B4B5-024F1D9598BE}"/>
                  </a:ext>
                </a:extLst>
              </p:cNvPr>
              <p:cNvCxnSpPr/>
              <p:nvPr/>
            </p:nvCxnSpPr>
            <p:spPr>
              <a:xfrm>
                <a:off x="2525196" y="3870812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>
                <a:extLst>
                  <a:ext uri="{FF2B5EF4-FFF2-40B4-BE49-F238E27FC236}">
                    <a16:creationId xmlns:a16="http://schemas.microsoft.com/office/drawing/2014/main" id="{551127A2-0DD4-4142-935E-E10969E77E03}"/>
                  </a:ext>
                </a:extLst>
              </p:cNvPr>
              <p:cNvCxnSpPr/>
              <p:nvPr/>
            </p:nvCxnSpPr>
            <p:spPr>
              <a:xfrm>
                <a:off x="6268810" y="386497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>
                <a:extLst>
                  <a:ext uri="{FF2B5EF4-FFF2-40B4-BE49-F238E27FC236}">
                    <a16:creationId xmlns:a16="http://schemas.microsoft.com/office/drawing/2014/main" id="{A0CE5751-7358-4CA3-8A21-545796B496E2}"/>
                  </a:ext>
                </a:extLst>
              </p:cNvPr>
              <p:cNvCxnSpPr/>
              <p:nvPr/>
            </p:nvCxnSpPr>
            <p:spPr>
              <a:xfrm>
                <a:off x="7475697" y="386497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481D2ED2-AA03-446A-A807-1EC09D36B1A5}"/>
                  </a:ext>
                </a:extLst>
              </p:cNvPr>
              <p:cNvCxnSpPr/>
              <p:nvPr/>
            </p:nvCxnSpPr>
            <p:spPr>
              <a:xfrm>
                <a:off x="8533012" y="387664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A19A21C4-65FA-4036-80EC-BC9040DA42D0}"/>
                  </a:ext>
                </a:extLst>
              </p:cNvPr>
              <p:cNvCxnSpPr/>
              <p:nvPr/>
            </p:nvCxnSpPr>
            <p:spPr>
              <a:xfrm>
                <a:off x="9766648" y="386497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uppieren 85">
              <a:extLst>
                <a:ext uri="{FF2B5EF4-FFF2-40B4-BE49-F238E27FC236}">
                  <a16:creationId xmlns:a16="http://schemas.microsoft.com/office/drawing/2014/main" id="{01D45C73-9D26-4C1E-B45F-2D6247276D8E}"/>
                </a:ext>
              </a:extLst>
            </p:cNvPr>
            <p:cNvGrpSpPr/>
            <p:nvPr/>
          </p:nvGrpSpPr>
          <p:grpSpPr>
            <a:xfrm>
              <a:off x="1052830" y="5406226"/>
              <a:ext cx="10102750" cy="762000"/>
              <a:chOff x="1052830" y="5486128"/>
              <a:chExt cx="10102750" cy="762000"/>
            </a:xfrm>
          </p:grpSpPr>
          <p:sp>
            <p:nvSpPr>
              <p:cNvPr id="64" name="Rechteck 63">
                <a:extLst>
                  <a:ext uri="{FF2B5EF4-FFF2-40B4-BE49-F238E27FC236}">
                    <a16:creationId xmlns:a16="http://schemas.microsoft.com/office/drawing/2014/main" id="{59296965-1B8D-4647-9514-5C1099464B1F}"/>
                  </a:ext>
                </a:extLst>
              </p:cNvPr>
              <p:cNvSpPr/>
              <p:nvPr/>
            </p:nvSpPr>
            <p:spPr>
              <a:xfrm>
                <a:off x="1052830" y="5491282"/>
                <a:ext cx="10102750" cy="4468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65" name="Rechteck 64">
                <a:extLst>
                  <a:ext uri="{FF2B5EF4-FFF2-40B4-BE49-F238E27FC236}">
                    <a16:creationId xmlns:a16="http://schemas.microsoft.com/office/drawing/2014/main" id="{1AC6CA6E-7C9C-4164-8FB9-95525FCA101E}"/>
                  </a:ext>
                </a:extLst>
              </p:cNvPr>
              <p:cNvSpPr/>
              <p:nvPr/>
            </p:nvSpPr>
            <p:spPr>
              <a:xfrm>
                <a:off x="1052830" y="5933587"/>
                <a:ext cx="10102750" cy="3052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FDA4BF36-6F3A-4525-9505-B7EDF42B9ADB}"/>
                  </a:ext>
                </a:extLst>
              </p:cNvPr>
              <p:cNvCxnSpPr/>
              <p:nvPr/>
            </p:nvCxnSpPr>
            <p:spPr>
              <a:xfrm>
                <a:off x="5410606" y="548612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2F8F0FDA-0D71-4D41-8D1B-F93250FB0C87}"/>
                  </a:ext>
                </a:extLst>
              </p:cNvPr>
              <p:cNvCxnSpPr/>
              <p:nvPr/>
            </p:nvCxnSpPr>
            <p:spPr>
              <a:xfrm>
                <a:off x="4308799" y="549779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Gerader Verbinder 57">
                <a:extLst>
                  <a:ext uri="{FF2B5EF4-FFF2-40B4-BE49-F238E27FC236}">
                    <a16:creationId xmlns:a16="http://schemas.microsoft.com/office/drawing/2014/main" id="{F5148CEB-2971-4B99-9C4E-558B80F3451A}"/>
                  </a:ext>
                </a:extLst>
              </p:cNvPr>
              <p:cNvCxnSpPr/>
              <p:nvPr/>
            </p:nvCxnSpPr>
            <p:spPr>
              <a:xfrm>
                <a:off x="3440766" y="549779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6CA0156B-C86C-4B8F-B2F8-03D7F3E59E45}"/>
                  </a:ext>
                </a:extLst>
              </p:cNvPr>
              <p:cNvCxnSpPr/>
              <p:nvPr/>
            </p:nvCxnSpPr>
            <p:spPr>
              <a:xfrm>
                <a:off x="2353746" y="5491962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7FBDA94C-CA7D-41E7-A37F-49F45CC3E700}"/>
                  </a:ext>
                </a:extLst>
              </p:cNvPr>
              <p:cNvCxnSpPr/>
              <p:nvPr/>
            </p:nvCxnSpPr>
            <p:spPr>
              <a:xfrm>
                <a:off x="6678385" y="548612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r Verbinder 60">
                <a:extLst>
                  <a:ext uri="{FF2B5EF4-FFF2-40B4-BE49-F238E27FC236}">
                    <a16:creationId xmlns:a16="http://schemas.microsoft.com/office/drawing/2014/main" id="{53AF36BC-6416-4994-8C6A-8C580050F61D}"/>
                  </a:ext>
                </a:extLst>
              </p:cNvPr>
              <p:cNvCxnSpPr/>
              <p:nvPr/>
            </p:nvCxnSpPr>
            <p:spPr>
              <a:xfrm>
                <a:off x="7751922" y="548612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9560645A-E6B9-4FE9-BCFB-8A969807D38B}"/>
                  </a:ext>
                </a:extLst>
              </p:cNvPr>
              <p:cNvCxnSpPr/>
              <p:nvPr/>
            </p:nvCxnSpPr>
            <p:spPr>
              <a:xfrm>
                <a:off x="8637787" y="5497796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2B4844B6-E2C0-4D82-B1B3-C02C66ECB27C}"/>
                  </a:ext>
                </a:extLst>
              </p:cNvPr>
              <p:cNvCxnSpPr/>
              <p:nvPr/>
            </p:nvCxnSpPr>
            <p:spPr>
              <a:xfrm>
                <a:off x="9709498" y="5486128"/>
                <a:ext cx="0" cy="750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8761DA12-91B4-4327-94B4-8266B9F424B9}"/>
                </a:ext>
              </a:extLst>
            </p:cNvPr>
            <p:cNvSpPr/>
            <p:nvPr/>
          </p:nvSpPr>
          <p:spPr>
            <a:xfrm>
              <a:off x="1036415" y="493843"/>
              <a:ext cx="10119169" cy="4468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676C519-C167-4099-865A-9D4CFC40D94B}"/>
                </a:ext>
              </a:extLst>
            </p:cNvPr>
            <p:cNvSpPr/>
            <p:nvPr/>
          </p:nvSpPr>
          <p:spPr>
            <a:xfrm>
              <a:off x="1036415" y="945673"/>
              <a:ext cx="10119169" cy="3052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12584A6B-1707-44EB-B5B5-D2CEFA992D1E}"/>
                </a:ext>
              </a:extLst>
            </p:cNvPr>
            <p:cNvCxnSpPr/>
            <p:nvPr/>
          </p:nvCxnSpPr>
          <p:spPr>
            <a:xfrm>
              <a:off x="10503358" y="504048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CE970921-F1DD-4F05-9DE6-F071BC1434B2}"/>
                </a:ext>
              </a:extLst>
            </p:cNvPr>
            <p:cNvCxnSpPr/>
            <p:nvPr/>
          </p:nvCxnSpPr>
          <p:spPr>
            <a:xfrm>
              <a:off x="5451342" y="498214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126C7489-A3EB-409A-B6A8-F6C26C0C89B8}"/>
                </a:ext>
              </a:extLst>
            </p:cNvPr>
            <p:cNvCxnSpPr/>
            <p:nvPr/>
          </p:nvCxnSpPr>
          <p:spPr>
            <a:xfrm>
              <a:off x="4444785" y="509882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4E32F952-E241-4DE6-BD8C-87392B10C958}"/>
                </a:ext>
              </a:extLst>
            </p:cNvPr>
            <p:cNvCxnSpPr/>
            <p:nvPr/>
          </p:nvCxnSpPr>
          <p:spPr>
            <a:xfrm>
              <a:off x="3376727" y="509882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1CD19DED-6143-4D1A-959E-A5F83708CF7E}"/>
                </a:ext>
              </a:extLst>
            </p:cNvPr>
            <p:cNvCxnSpPr/>
            <p:nvPr/>
          </p:nvCxnSpPr>
          <p:spPr>
            <a:xfrm>
              <a:off x="8509387" y="517111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37921F80-C133-4A71-B0A4-A3F57AE21D5C}"/>
                </a:ext>
              </a:extLst>
            </p:cNvPr>
            <p:cNvCxnSpPr/>
            <p:nvPr/>
          </p:nvCxnSpPr>
          <p:spPr>
            <a:xfrm>
              <a:off x="2489732" y="498214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6B8E156-D83B-4E77-B4E2-AA0330552E23}"/>
                </a:ext>
              </a:extLst>
            </p:cNvPr>
            <p:cNvCxnSpPr/>
            <p:nvPr/>
          </p:nvCxnSpPr>
          <p:spPr>
            <a:xfrm>
              <a:off x="6319071" y="498214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D9614BD3-D0B1-4D69-9483-2E497D0D64A7}"/>
                </a:ext>
              </a:extLst>
            </p:cNvPr>
            <p:cNvCxnSpPr/>
            <p:nvPr/>
          </p:nvCxnSpPr>
          <p:spPr>
            <a:xfrm>
              <a:off x="7078283" y="498214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720062A7-DF5D-4F57-A587-DCA7C8E9D301}"/>
                </a:ext>
              </a:extLst>
            </p:cNvPr>
            <p:cNvCxnSpPr/>
            <p:nvPr/>
          </p:nvCxnSpPr>
          <p:spPr>
            <a:xfrm>
              <a:off x="7554573" y="509882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C7649521-F9E2-496C-BA68-E3CAE6D6F5A3}"/>
                </a:ext>
              </a:extLst>
            </p:cNvPr>
            <p:cNvCxnSpPr/>
            <p:nvPr/>
          </p:nvCxnSpPr>
          <p:spPr>
            <a:xfrm>
              <a:off x="9702609" y="498214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B2B5EB94-1492-4EA8-831E-F7682FBD8DE8}"/>
                </a:ext>
              </a:extLst>
            </p:cNvPr>
            <p:cNvSpPr txBox="1"/>
            <p:nvPr/>
          </p:nvSpPr>
          <p:spPr>
            <a:xfrm>
              <a:off x="1284263" y="566748"/>
              <a:ext cx="9648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dirty="0"/>
                <a:t>Stabführung</a:t>
              </a: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3E0A2F60-8EFE-407C-90C7-6495ECA7088F}"/>
                </a:ext>
              </a:extLst>
            </p:cNvPr>
            <p:cNvSpPr txBox="1"/>
            <p:nvPr/>
          </p:nvSpPr>
          <p:spPr>
            <a:xfrm>
              <a:off x="1247559" y="947648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dirty="0"/>
                <a:t>Schlagzeug</a:t>
              </a: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E38B4683-77A9-4CB8-B314-068FC418F8F4}"/>
                </a:ext>
              </a:extLst>
            </p:cNvPr>
            <p:cNvSpPr/>
            <p:nvPr/>
          </p:nvSpPr>
          <p:spPr>
            <a:xfrm>
              <a:off x="3440766" y="2091798"/>
              <a:ext cx="788334" cy="975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FD50F99-4335-43F1-BC4D-92032F615D03}"/>
                </a:ext>
              </a:extLst>
            </p:cNvPr>
            <p:cNvSpPr/>
            <p:nvPr/>
          </p:nvSpPr>
          <p:spPr>
            <a:xfrm>
              <a:off x="3552825" y="2752870"/>
              <a:ext cx="676275" cy="975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25F5B265-868F-47A4-BE48-7AD6C4E6B2D7}"/>
                </a:ext>
              </a:extLst>
            </p:cNvPr>
            <p:cNvSpPr/>
            <p:nvPr/>
          </p:nvSpPr>
          <p:spPr>
            <a:xfrm>
              <a:off x="1036415" y="2079297"/>
              <a:ext cx="10119165" cy="4468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F81C4FDE-EA1B-43F0-9924-C077FA3F036E}"/>
                </a:ext>
              </a:extLst>
            </p:cNvPr>
            <p:cNvSpPr/>
            <p:nvPr/>
          </p:nvSpPr>
          <p:spPr>
            <a:xfrm>
              <a:off x="1035744" y="2541792"/>
              <a:ext cx="10119165" cy="3052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54B5D6D4-6DED-409A-9976-FBE3EE68E7FA}"/>
                </a:ext>
              </a:extLst>
            </p:cNvPr>
            <p:cNvCxnSpPr/>
            <p:nvPr/>
          </p:nvCxnSpPr>
          <p:spPr>
            <a:xfrm>
              <a:off x="10198558" y="2089502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76DD2032-C84C-47CE-8F5A-F093C1F2F53E}"/>
                </a:ext>
              </a:extLst>
            </p:cNvPr>
            <p:cNvCxnSpPr/>
            <p:nvPr/>
          </p:nvCxnSpPr>
          <p:spPr>
            <a:xfrm>
              <a:off x="4908417" y="2083668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F24FD3FC-D756-44D2-B856-C4FBBEFE3CBF}"/>
                </a:ext>
              </a:extLst>
            </p:cNvPr>
            <p:cNvCxnSpPr/>
            <p:nvPr/>
          </p:nvCxnSpPr>
          <p:spPr>
            <a:xfrm>
              <a:off x="4435260" y="2095336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D72D46D9-FEBE-4FD5-9A57-E6A90006B7A4}"/>
                </a:ext>
              </a:extLst>
            </p:cNvPr>
            <p:cNvCxnSpPr/>
            <p:nvPr/>
          </p:nvCxnSpPr>
          <p:spPr>
            <a:xfrm>
              <a:off x="3643427" y="2095336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278459C-B9A7-4DE5-841C-649F86E38837}"/>
                </a:ext>
              </a:extLst>
            </p:cNvPr>
            <p:cNvCxnSpPr/>
            <p:nvPr/>
          </p:nvCxnSpPr>
          <p:spPr>
            <a:xfrm>
              <a:off x="2508782" y="2089502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FFEFCCBD-11D1-498D-B5C9-F875056F0EE7}"/>
                </a:ext>
              </a:extLst>
            </p:cNvPr>
            <p:cNvCxnSpPr/>
            <p:nvPr/>
          </p:nvCxnSpPr>
          <p:spPr>
            <a:xfrm>
              <a:off x="5795196" y="2083668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9D3BE358-DEE5-4F03-83A9-F52669B95A52}"/>
                </a:ext>
              </a:extLst>
            </p:cNvPr>
            <p:cNvCxnSpPr/>
            <p:nvPr/>
          </p:nvCxnSpPr>
          <p:spPr>
            <a:xfrm>
              <a:off x="6963983" y="2083668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C8F1D77A-3EE0-46F8-8AD9-210A4DB1DFDE}"/>
                </a:ext>
              </a:extLst>
            </p:cNvPr>
            <p:cNvCxnSpPr/>
            <p:nvPr/>
          </p:nvCxnSpPr>
          <p:spPr>
            <a:xfrm>
              <a:off x="8068923" y="2095336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0B62EB48-DCEE-41D4-94BC-2C96F90F6B28}"/>
                </a:ext>
              </a:extLst>
            </p:cNvPr>
            <p:cNvCxnSpPr/>
            <p:nvPr/>
          </p:nvCxnSpPr>
          <p:spPr>
            <a:xfrm>
              <a:off x="9188259" y="2083668"/>
              <a:ext cx="0" cy="750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uppieren 65">
              <a:extLst>
                <a:ext uri="{FF2B5EF4-FFF2-40B4-BE49-F238E27FC236}">
                  <a16:creationId xmlns:a16="http://schemas.microsoft.com/office/drawing/2014/main" id="{089B719D-FE20-4D95-9F9A-347BA21E83AE}"/>
                </a:ext>
              </a:extLst>
            </p:cNvPr>
            <p:cNvGrpSpPr/>
            <p:nvPr/>
          </p:nvGrpSpPr>
          <p:grpSpPr>
            <a:xfrm>
              <a:off x="8832794" y="533831"/>
              <a:ext cx="610132" cy="376157"/>
              <a:chOff x="8558537" y="1543878"/>
              <a:chExt cx="1188972" cy="666384"/>
            </a:xfrm>
          </p:grpSpPr>
          <p:grpSp>
            <p:nvGrpSpPr>
              <p:cNvPr id="67" name="Gruppieren 66">
                <a:extLst>
                  <a:ext uri="{FF2B5EF4-FFF2-40B4-BE49-F238E27FC236}">
                    <a16:creationId xmlns:a16="http://schemas.microsoft.com/office/drawing/2014/main" id="{7EE33757-15D7-4DF3-9B42-7AFB9E9FAEEE}"/>
                  </a:ext>
                </a:extLst>
              </p:cNvPr>
              <p:cNvGrpSpPr/>
              <p:nvPr/>
            </p:nvGrpSpPr>
            <p:grpSpPr>
              <a:xfrm rot="10800000">
                <a:off x="9260259" y="1720457"/>
                <a:ext cx="487250" cy="489805"/>
                <a:chOff x="1869377" y="2003013"/>
                <a:chExt cx="589573" cy="577707"/>
              </a:xfrm>
            </p:grpSpPr>
            <p:cxnSp>
              <p:nvCxnSpPr>
                <p:cNvPr id="75" name="Gerader Verbinder 74">
                  <a:extLst>
                    <a:ext uri="{FF2B5EF4-FFF2-40B4-BE49-F238E27FC236}">
                      <a16:creationId xmlns:a16="http://schemas.microsoft.com/office/drawing/2014/main" id="{C4311B61-F3BC-4A65-9E1B-FF37064CA6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029683" y="2003013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3B10036F-14DF-4E31-95B6-95C2C127445F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68" name="Gruppieren 67">
                <a:extLst>
                  <a:ext uri="{FF2B5EF4-FFF2-40B4-BE49-F238E27FC236}">
                    <a16:creationId xmlns:a16="http://schemas.microsoft.com/office/drawing/2014/main" id="{2613C432-A19D-4AE2-87C7-ADF5B7E45684}"/>
                  </a:ext>
                </a:extLst>
              </p:cNvPr>
              <p:cNvGrpSpPr/>
              <p:nvPr/>
            </p:nvGrpSpPr>
            <p:grpSpPr>
              <a:xfrm rot="5400000">
                <a:off x="8547326" y="1717941"/>
                <a:ext cx="499865" cy="477444"/>
                <a:chOff x="1869377" y="2003013"/>
                <a:chExt cx="589573" cy="577707"/>
              </a:xfrm>
            </p:grpSpPr>
            <p:cxnSp>
              <p:nvCxnSpPr>
                <p:cNvPr id="73" name="Gerader Verbinder 72">
                  <a:extLst>
                    <a:ext uri="{FF2B5EF4-FFF2-40B4-BE49-F238E27FC236}">
                      <a16:creationId xmlns:a16="http://schemas.microsoft.com/office/drawing/2014/main" id="{5651DBE0-82CA-4F8C-9687-6DFC23C44E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029683" y="2003013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21B810F9-748E-4D9E-BCE3-927927CD62F9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69" name="Gruppieren 68">
                <a:extLst>
                  <a:ext uri="{FF2B5EF4-FFF2-40B4-BE49-F238E27FC236}">
                    <a16:creationId xmlns:a16="http://schemas.microsoft.com/office/drawing/2014/main" id="{6E782E34-AB39-4DA1-945B-F4C73B6D16EB}"/>
                  </a:ext>
                </a:extLst>
              </p:cNvPr>
              <p:cNvGrpSpPr/>
              <p:nvPr/>
            </p:nvGrpSpPr>
            <p:grpSpPr>
              <a:xfrm>
                <a:off x="8729172" y="1543878"/>
                <a:ext cx="837311" cy="223211"/>
                <a:chOff x="8729172" y="1676306"/>
                <a:chExt cx="837311" cy="217578"/>
              </a:xfrm>
            </p:grpSpPr>
            <p:sp>
              <p:nvSpPr>
                <p:cNvPr id="70" name="Freihandform: Form 69">
                  <a:extLst>
                    <a:ext uri="{FF2B5EF4-FFF2-40B4-BE49-F238E27FC236}">
                      <a16:creationId xmlns:a16="http://schemas.microsoft.com/office/drawing/2014/main" id="{B8EF7A5E-467D-4D92-9BE2-F6FD60DB8A7B}"/>
                    </a:ext>
                  </a:extLst>
                </p:cNvPr>
                <p:cNvSpPr/>
                <p:nvPr/>
              </p:nvSpPr>
              <p:spPr>
                <a:xfrm>
                  <a:off x="8787678" y="1676306"/>
                  <a:ext cx="684068" cy="171544"/>
                </a:xfrm>
                <a:custGeom>
                  <a:avLst/>
                  <a:gdLst>
                    <a:gd name="connsiteX0" fmla="*/ 0 w 752475"/>
                    <a:gd name="connsiteY0" fmla="*/ 171544 h 171544"/>
                    <a:gd name="connsiteX1" fmla="*/ 381000 w 752475"/>
                    <a:gd name="connsiteY1" fmla="*/ 94 h 171544"/>
                    <a:gd name="connsiteX2" fmla="*/ 752475 w 752475"/>
                    <a:gd name="connsiteY2" fmla="*/ 152494 h 1715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52475" h="171544">
                      <a:moveTo>
                        <a:pt x="0" y="171544"/>
                      </a:moveTo>
                      <a:cubicBezTo>
                        <a:pt x="127794" y="87406"/>
                        <a:pt x="255588" y="3269"/>
                        <a:pt x="381000" y="94"/>
                      </a:cubicBezTo>
                      <a:cubicBezTo>
                        <a:pt x="506412" y="-3081"/>
                        <a:pt x="629443" y="74706"/>
                        <a:pt x="752475" y="15249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  <p:cxnSp>
              <p:nvCxnSpPr>
                <p:cNvPr id="71" name="Gerade Verbindung mit Pfeil 70">
                  <a:extLst>
                    <a:ext uri="{FF2B5EF4-FFF2-40B4-BE49-F238E27FC236}">
                      <a16:creationId xmlns:a16="http://schemas.microsoft.com/office/drawing/2014/main" id="{573D7EEF-80E6-42B0-B886-963DDC9BC820}"/>
                    </a:ext>
                  </a:extLst>
                </p:cNvPr>
                <p:cNvCxnSpPr>
                  <a:cxnSpLocks/>
                  <a:stCxn id="70" idx="2"/>
                </p:cNvCxnSpPr>
                <p:nvPr/>
              </p:nvCxnSpPr>
              <p:spPr>
                <a:xfrm>
                  <a:off x="9471746" y="1828800"/>
                  <a:ext cx="94737" cy="38504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Gerade Verbindung mit Pfeil 71">
                  <a:extLst>
                    <a:ext uri="{FF2B5EF4-FFF2-40B4-BE49-F238E27FC236}">
                      <a16:creationId xmlns:a16="http://schemas.microsoft.com/office/drawing/2014/main" id="{FA10DD84-EC2F-49F0-98D7-1C93A2F0C0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729172" y="1828800"/>
                  <a:ext cx="115656" cy="65084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7" name="Gruppieren 76">
              <a:extLst>
                <a:ext uri="{FF2B5EF4-FFF2-40B4-BE49-F238E27FC236}">
                  <a16:creationId xmlns:a16="http://schemas.microsoft.com/office/drawing/2014/main" id="{A368F0F5-0227-4832-87FB-85EC5AB7419E}"/>
                </a:ext>
              </a:extLst>
            </p:cNvPr>
            <p:cNvGrpSpPr/>
            <p:nvPr/>
          </p:nvGrpSpPr>
          <p:grpSpPr>
            <a:xfrm>
              <a:off x="9756865" y="548516"/>
              <a:ext cx="363452" cy="348753"/>
              <a:chOff x="6164362" y="3218947"/>
              <a:chExt cx="532130" cy="561670"/>
            </a:xfrm>
          </p:grpSpPr>
          <p:grpSp>
            <p:nvGrpSpPr>
              <p:cNvPr id="78" name="Gruppieren 77">
                <a:extLst>
                  <a:ext uri="{FF2B5EF4-FFF2-40B4-BE49-F238E27FC236}">
                    <a16:creationId xmlns:a16="http://schemas.microsoft.com/office/drawing/2014/main" id="{C822FDFB-D59F-4C0A-898E-D8D9915D1B84}"/>
                  </a:ext>
                </a:extLst>
              </p:cNvPr>
              <p:cNvGrpSpPr/>
              <p:nvPr/>
            </p:nvGrpSpPr>
            <p:grpSpPr>
              <a:xfrm rot="10800000">
                <a:off x="6220868" y="3218947"/>
                <a:ext cx="475624" cy="561670"/>
                <a:chOff x="1869377" y="2002236"/>
                <a:chExt cx="575505" cy="578484"/>
              </a:xfrm>
            </p:grpSpPr>
            <p:cxnSp>
              <p:nvCxnSpPr>
                <p:cNvPr id="84" name="Gerader Verbinder 83">
                  <a:extLst>
                    <a:ext uri="{FF2B5EF4-FFF2-40B4-BE49-F238E27FC236}">
                      <a16:creationId xmlns:a16="http://schemas.microsoft.com/office/drawing/2014/main" id="{8FBFA51F-C4FA-406E-A12F-DBEF41B00E2C}"/>
                    </a:ext>
                  </a:extLst>
                </p:cNvPr>
                <p:cNvCxnSpPr>
                  <a:cxnSpLocks/>
                  <a:endCxn id="87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Ellipse 86">
                  <a:extLst>
                    <a:ext uri="{FF2B5EF4-FFF2-40B4-BE49-F238E27FC236}">
                      <a16:creationId xmlns:a16="http://schemas.microsoft.com/office/drawing/2014/main" id="{04CEDE39-1FF0-4B75-ADFB-DC2D176A6622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cxnSp>
            <p:nvCxnSpPr>
              <p:cNvPr id="79" name="Gerade Verbindung mit Pfeil 78">
                <a:extLst>
                  <a:ext uri="{FF2B5EF4-FFF2-40B4-BE49-F238E27FC236}">
                    <a16:creationId xmlns:a16="http://schemas.microsoft.com/office/drawing/2014/main" id="{6186F85F-7DD0-43CD-8CA9-D681E4B9C5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64362" y="3313268"/>
                <a:ext cx="281541" cy="35259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uppieren 87">
              <a:extLst>
                <a:ext uri="{FF2B5EF4-FFF2-40B4-BE49-F238E27FC236}">
                  <a16:creationId xmlns:a16="http://schemas.microsoft.com/office/drawing/2014/main" id="{7882C5F2-86EA-4054-B39A-1723736012B9}"/>
                </a:ext>
              </a:extLst>
            </p:cNvPr>
            <p:cNvGrpSpPr/>
            <p:nvPr/>
          </p:nvGrpSpPr>
          <p:grpSpPr>
            <a:xfrm>
              <a:off x="1633552" y="2555681"/>
              <a:ext cx="545971" cy="268455"/>
              <a:chOff x="4850074" y="3266585"/>
              <a:chExt cx="545971" cy="324831"/>
            </a:xfrm>
          </p:grpSpPr>
          <p:cxnSp>
            <p:nvCxnSpPr>
              <p:cNvPr id="89" name="Gerader Verbinder 88">
                <a:extLst>
                  <a:ext uri="{FF2B5EF4-FFF2-40B4-BE49-F238E27FC236}">
                    <a16:creationId xmlns:a16="http://schemas.microsoft.com/office/drawing/2014/main" id="{BB6834F7-DCD6-4411-ABB7-061FB8FD556F}"/>
                  </a:ext>
                </a:extLst>
              </p:cNvPr>
              <p:cNvCxnSpPr/>
              <p:nvPr/>
            </p:nvCxnSpPr>
            <p:spPr>
              <a:xfrm>
                <a:off x="5201230" y="3438526"/>
                <a:ext cx="194815" cy="0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" name="Gruppieren 89">
                <a:extLst>
                  <a:ext uri="{FF2B5EF4-FFF2-40B4-BE49-F238E27FC236}">
                    <a16:creationId xmlns:a16="http://schemas.microsoft.com/office/drawing/2014/main" id="{58AEC5F9-6765-420D-AD96-5223508BF88D}"/>
                  </a:ext>
                </a:extLst>
              </p:cNvPr>
              <p:cNvGrpSpPr/>
              <p:nvPr/>
            </p:nvGrpSpPr>
            <p:grpSpPr>
              <a:xfrm>
                <a:off x="4850074" y="3266585"/>
                <a:ext cx="244325" cy="324831"/>
                <a:chOff x="2385009" y="3351256"/>
                <a:chExt cx="357717" cy="575456"/>
              </a:xfrm>
            </p:grpSpPr>
            <p:grpSp>
              <p:nvGrpSpPr>
                <p:cNvPr id="91" name="Gruppieren 90">
                  <a:extLst>
                    <a:ext uri="{FF2B5EF4-FFF2-40B4-BE49-F238E27FC236}">
                      <a16:creationId xmlns:a16="http://schemas.microsoft.com/office/drawing/2014/main" id="{32964093-291B-4863-BDBE-04E3C0AEF1F5}"/>
                    </a:ext>
                  </a:extLst>
                </p:cNvPr>
                <p:cNvGrpSpPr/>
                <p:nvPr/>
              </p:nvGrpSpPr>
              <p:grpSpPr>
                <a:xfrm>
                  <a:off x="2385009" y="3351256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95" name="Gerader Verbinder 94">
                    <a:extLst>
                      <a:ext uri="{FF2B5EF4-FFF2-40B4-BE49-F238E27FC236}">
                        <a16:creationId xmlns:a16="http://schemas.microsoft.com/office/drawing/2014/main" id="{F29E591A-4C4A-406F-A5EE-6F8B0D262E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Ellipse 95">
                    <a:extLst>
                      <a:ext uri="{FF2B5EF4-FFF2-40B4-BE49-F238E27FC236}">
                        <a16:creationId xmlns:a16="http://schemas.microsoft.com/office/drawing/2014/main" id="{5EC0828F-602E-4CF4-A51A-E8E4B9FE4906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  <p:grpSp>
              <p:nvGrpSpPr>
                <p:cNvPr id="92" name="Gruppieren 91">
                  <a:extLst>
                    <a:ext uri="{FF2B5EF4-FFF2-40B4-BE49-F238E27FC236}">
                      <a16:creationId xmlns:a16="http://schemas.microsoft.com/office/drawing/2014/main" id="{8796C7A5-7118-49BC-A930-35C42569FC45}"/>
                    </a:ext>
                  </a:extLst>
                </p:cNvPr>
                <p:cNvGrpSpPr/>
                <p:nvPr/>
              </p:nvGrpSpPr>
              <p:grpSpPr>
                <a:xfrm>
                  <a:off x="2590677" y="3352730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93" name="Gerader Verbinder 92">
                    <a:extLst>
                      <a:ext uri="{FF2B5EF4-FFF2-40B4-BE49-F238E27FC236}">
                        <a16:creationId xmlns:a16="http://schemas.microsoft.com/office/drawing/2014/main" id="{374531F7-B280-4059-8F9E-2C194BFF89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4" name="Ellipse 93">
                    <a:extLst>
                      <a:ext uri="{FF2B5EF4-FFF2-40B4-BE49-F238E27FC236}">
                        <a16:creationId xmlns:a16="http://schemas.microsoft.com/office/drawing/2014/main" id="{ACF41E8C-ABBC-43FF-B5F3-CD25C419E126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</p:grpSp>
        </p:grpSp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2CF75005-DA31-49E6-B795-8C34542B4238}"/>
                </a:ext>
              </a:extLst>
            </p:cNvPr>
            <p:cNvGrpSpPr/>
            <p:nvPr/>
          </p:nvGrpSpPr>
          <p:grpSpPr>
            <a:xfrm>
              <a:off x="2629799" y="2556940"/>
              <a:ext cx="545971" cy="268455"/>
              <a:chOff x="4850074" y="3266585"/>
              <a:chExt cx="545971" cy="324831"/>
            </a:xfrm>
          </p:grpSpPr>
          <p:cxnSp>
            <p:nvCxnSpPr>
              <p:cNvPr id="98" name="Gerader Verbinder 97">
                <a:extLst>
                  <a:ext uri="{FF2B5EF4-FFF2-40B4-BE49-F238E27FC236}">
                    <a16:creationId xmlns:a16="http://schemas.microsoft.com/office/drawing/2014/main" id="{ADA9A330-36F5-4F41-9D9C-FC8F6259D5AE}"/>
                  </a:ext>
                </a:extLst>
              </p:cNvPr>
              <p:cNvCxnSpPr/>
              <p:nvPr/>
            </p:nvCxnSpPr>
            <p:spPr>
              <a:xfrm>
                <a:off x="5201230" y="3438526"/>
                <a:ext cx="194815" cy="0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9" name="Gruppieren 98">
                <a:extLst>
                  <a:ext uri="{FF2B5EF4-FFF2-40B4-BE49-F238E27FC236}">
                    <a16:creationId xmlns:a16="http://schemas.microsoft.com/office/drawing/2014/main" id="{60B941C3-EE18-408D-A280-BA1B05D4EC38}"/>
                  </a:ext>
                </a:extLst>
              </p:cNvPr>
              <p:cNvGrpSpPr/>
              <p:nvPr/>
            </p:nvGrpSpPr>
            <p:grpSpPr>
              <a:xfrm>
                <a:off x="4850074" y="3266585"/>
                <a:ext cx="244325" cy="324831"/>
                <a:chOff x="2385009" y="3351256"/>
                <a:chExt cx="357717" cy="575456"/>
              </a:xfrm>
            </p:grpSpPr>
            <p:grpSp>
              <p:nvGrpSpPr>
                <p:cNvPr id="100" name="Gruppieren 99">
                  <a:extLst>
                    <a:ext uri="{FF2B5EF4-FFF2-40B4-BE49-F238E27FC236}">
                      <a16:creationId xmlns:a16="http://schemas.microsoft.com/office/drawing/2014/main" id="{9655AEDA-34FB-4868-8F73-FCD5D5E82659}"/>
                    </a:ext>
                  </a:extLst>
                </p:cNvPr>
                <p:cNvGrpSpPr/>
                <p:nvPr/>
              </p:nvGrpSpPr>
              <p:grpSpPr>
                <a:xfrm>
                  <a:off x="2385009" y="3351256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04" name="Gerader Verbinder 103">
                    <a:extLst>
                      <a:ext uri="{FF2B5EF4-FFF2-40B4-BE49-F238E27FC236}">
                        <a16:creationId xmlns:a16="http://schemas.microsoft.com/office/drawing/2014/main" id="{64B71571-ABB1-4F33-A7BA-DC279E70E8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Ellipse 104">
                    <a:extLst>
                      <a:ext uri="{FF2B5EF4-FFF2-40B4-BE49-F238E27FC236}">
                        <a16:creationId xmlns:a16="http://schemas.microsoft.com/office/drawing/2014/main" id="{05879D75-FDCD-4323-B749-6CFED7BEA1AC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  <p:grpSp>
              <p:nvGrpSpPr>
                <p:cNvPr id="101" name="Gruppieren 100">
                  <a:extLst>
                    <a:ext uri="{FF2B5EF4-FFF2-40B4-BE49-F238E27FC236}">
                      <a16:creationId xmlns:a16="http://schemas.microsoft.com/office/drawing/2014/main" id="{D87BA1DD-A717-4458-8D3C-68794EC8938B}"/>
                    </a:ext>
                  </a:extLst>
                </p:cNvPr>
                <p:cNvGrpSpPr/>
                <p:nvPr/>
              </p:nvGrpSpPr>
              <p:grpSpPr>
                <a:xfrm>
                  <a:off x="2590677" y="3352730"/>
                  <a:ext cx="152049" cy="573982"/>
                  <a:chOff x="7429576" y="3106967"/>
                  <a:chExt cx="152049" cy="488566"/>
                </a:xfrm>
              </p:grpSpPr>
              <p:cxnSp>
                <p:nvCxnSpPr>
                  <p:cNvPr id="102" name="Gerader Verbinder 101">
                    <a:extLst>
                      <a:ext uri="{FF2B5EF4-FFF2-40B4-BE49-F238E27FC236}">
                        <a16:creationId xmlns:a16="http://schemas.microsoft.com/office/drawing/2014/main" id="{BDCCB1B7-8946-4824-85B1-1C4FBCB486E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571252" y="3106967"/>
                    <a:ext cx="10373" cy="4209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3" name="Ellipse 102">
                    <a:extLst>
                      <a:ext uri="{FF2B5EF4-FFF2-40B4-BE49-F238E27FC236}">
                        <a16:creationId xmlns:a16="http://schemas.microsoft.com/office/drawing/2014/main" id="{92467CD4-F045-4056-9F06-76B725223190}"/>
                      </a:ext>
                    </a:extLst>
                  </p:cNvPr>
                  <p:cNvSpPr/>
                  <p:nvPr/>
                </p:nvSpPr>
                <p:spPr>
                  <a:xfrm>
                    <a:off x="7429576" y="3462576"/>
                    <a:ext cx="141593" cy="13295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AT" dirty="0"/>
                  </a:p>
                </p:txBody>
              </p:sp>
            </p:grpSp>
          </p:grpSp>
        </p:grpSp>
        <p:grpSp>
          <p:nvGrpSpPr>
            <p:cNvPr id="106" name="Gruppieren 105">
              <a:extLst>
                <a:ext uri="{FF2B5EF4-FFF2-40B4-BE49-F238E27FC236}">
                  <a16:creationId xmlns:a16="http://schemas.microsoft.com/office/drawing/2014/main" id="{5DFBB221-FC5F-471E-A3D9-8CC74EAAFD80}"/>
                </a:ext>
              </a:extLst>
            </p:cNvPr>
            <p:cNvGrpSpPr/>
            <p:nvPr/>
          </p:nvGrpSpPr>
          <p:grpSpPr>
            <a:xfrm>
              <a:off x="3783883" y="2554777"/>
              <a:ext cx="114236" cy="267766"/>
              <a:chOff x="7429576" y="3106967"/>
              <a:chExt cx="152049" cy="488566"/>
            </a:xfrm>
          </p:grpSpPr>
          <p:cxnSp>
            <p:nvCxnSpPr>
              <p:cNvPr id="107" name="Gerader Verbinder 106">
                <a:extLst>
                  <a:ext uri="{FF2B5EF4-FFF2-40B4-BE49-F238E27FC236}">
                    <a16:creationId xmlns:a16="http://schemas.microsoft.com/office/drawing/2014/main" id="{68A7A1DC-0791-4C92-B305-222A47CB158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71252" y="3106967"/>
                <a:ext cx="10373" cy="4209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510C84BF-597E-48C5-A410-BB82F899D25D}"/>
                  </a:ext>
                </a:extLst>
              </p:cNvPr>
              <p:cNvSpPr/>
              <p:nvPr/>
            </p:nvSpPr>
            <p:spPr>
              <a:xfrm>
                <a:off x="7429576" y="3462576"/>
                <a:ext cx="141593" cy="13295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09" name="Gruppieren 108">
              <a:extLst>
                <a:ext uri="{FF2B5EF4-FFF2-40B4-BE49-F238E27FC236}">
                  <a16:creationId xmlns:a16="http://schemas.microsoft.com/office/drawing/2014/main" id="{FE73DC2C-4FCF-4A08-A1D9-665362F34FA1}"/>
                </a:ext>
              </a:extLst>
            </p:cNvPr>
            <p:cNvGrpSpPr/>
            <p:nvPr/>
          </p:nvGrpSpPr>
          <p:grpSpPr>
            <a:xfrm>
              <a:off x="3687671" y="2164626"/>
              <a:ext cx="352769" cy="288225"/>
              <a:chOff x="7404156" y="3226455"/>
              <a:chExt cx="624953" cy="561670"/>
            </a:xfrm>
          </p:grpSpPr>
          <p:grpSp>
            <p:nvGrpSpPr>
              <p:cNvPr id="110" name="Gruppieren 109">
                <a:extLst>
                  <a:ext uri="{FF2B5EF4-FFF2-40B4-BE49-F238E27FC236}">
                    <a16:creationId xmlns:a16="http://schemas.microsoft.com/office/drawing/2014/main" id="{F0009C8B-527B-4F7C-90E3-673AD3ACD00B}"/>
                  </a:ext>
                </a:extLst>
              </p:cNvPr>
              <p:cNvGrpSpPr/>
              <p:nvPr/>
            </p:nvGrpSpPr>
            <p:grpSpPr>
              <a:xfrm rot="10800000">
                <a:off x="7553485" y="3226455"/>
                <a:ext cx="475624" cy="561670"/>
                <a:chOff x="1869377" y="2002236"/>
                <a:chExt cx="575505" cy="578484"/>
              </a:xfrm>
            </p:grpSpPr>
            <p:cxnSp>
              <p:nvCxnSpPr>
                <p:cNvPr id="112" name="Gerader Verbinder 111">
                  <a:extLst>
                    <a:ext uri="{FF2B5EF4-FFF2-40B4-BE49-F238E27FC236}">
                      <a16:creationId xmlns:a16="http://schemas.microsoft.com/office/drawing/2014/main" id="{FF6C69EE-BE5E-4381-8F52-6C8CB3E23100}"/>
                    </a:ext>
                  </a:extLst>
                </p:cNvPr>
                <p:cNvCxnSpPr>
                  <a:cxnSpLocks/>
                  <a:endCxn id="113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Ellipse 112">
                  <a:extLst>
                    <a:ext uri="{FF2B5EF4-FFF2-40B4-BE49-F238E27FC236}">
                      <a16:creationId xmlns:a16="http://schemas.microsoft.com/office/drawing/2014/main" id="{57B8371B-EBEE-4DBD-8729-D997233F40E3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cxnSp>
            <p:nvCxnSpPr>
              <p:cNvPr id="111" name="Gerade Verbindung mit Pfeil 110">
                <a:extLst>
                  <a:ext uri="{FF2B5EF4-FFF2-40B4-BE49-F238E27FC236}">
                    <a16:creationId xmlns:a16="http://schemas.microsoft.com/office/drawing/2014/main" id="{C035ED58-B234-41E5-849B-FC41825E4E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04156" y="3365745"/>
                <a:ext cx="335627" cy="42238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9ADA0DB5-CCD5-4DCE-9BE1-CB80DCBD929C}"/>
                </a:ext>
              </a:extLst>
            </p:cNvPr>
            <p:cNvGrpSpPr/>
            <p:nvPr/>
          </p:nvGrpSpPr>
          <p:grpSpPr>
            <a:xfrm rot="2728868">
              <a:off x="4533054" y="2172958"/>
              <a:ext cx="275428" cy="269868"/>
              <a:chOff x="1869377" y="2002236"/>
              <a:chExt cx="575505" cy="578484"/>
            </a:xfrm>
          </p:grpSpPr>
          <p:cxnSp>
            <p:nvCxnSpPr>
              <p:cNvPr id="115" name="Gerader Verbinder 114">
                <a:extLst>
                  <a:ext uri="{FF2B5EF4-FFF2-40B4-BE49-F238E27FC236}">
                    <a16:creationId xmlns:a16="http://schemas.microsoft.com/office/drawing/2014/main" id="{B9B2AA60-8ECD-4368-9E5C-5A99CF5D0BC1}"/>
                  </a:ext>
                </a:extLst>
              </p:cNvPr>
              <p:cNvCxnSpPr>
                <a:cxnSpLocks/>
                <a:endCxn id="116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Ellipse 115">
                <a:extLst>
                  <a:ext uri="{FF2B5EF4-FFF2-40B4-BE49-F238E27FC236}">
                    <a16:creationId xmlns:a16="http://schemas.microsoft.com/office/drawing/2014/main" id="{E099A7D3-4AA5-48B1-87E0-8182B70C56F8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17" name="Gruppieren 116">
              <a:extLst>
                <a:ext uri="{FF2B5EF4-FFF2-40B4-BE49-F238E27FC236}">
                  <a16:creationId xmlns:a16="http://schemas.microsoft.com/office/drawing/2014/main" id="{130AD809-23C6-4617-8EC4-CE15214C95C0}"/>
                </a:ext>
              </a:extLst>
            </p:cNvPr>
            <p:cNvGrpSpPr/>
            <p:nvPr/>
          </p:nvGrpSpPr>
          <p:grpSpPr>
            <a:xfrm rot="13487370">
              <a:off x="5225779" y="2177122"/>
              <a:ext cx="295325" cy="276855"/>
              <a:chOff x="1869377" y="2002236"/>
              <a:chExt cx="575505" cy="578484"/>
            </a:xfrm>
          </p:grpSpPr>
          <p:cxnSp>
            <p:nvCxnSpPr>
              <p:cNvPr id="118" name="Gerader Verbinder 117">
                <a:extLst>
                  <a:ext uri="{FF2B5EF4-FFF2-40B4-BE49-F238E27FC236}">
                    <a16:creationId xmlns:a16="http://schemas.microsoft.com/office/drawing/2014/main" id="{A6DF0877-FB66-4D42-BD98-AA790A4FB007}"/>
                  </a:ext>
                </a:extLst>
              </p:cNvPr>
              <p:cNvCxnSpPr>
                <a:cxnSpLocks/>
                <a:endCxn id="119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5AFBB4AB-B585-4457-955B-3D529A86B33D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20" name="Gruppieren 119">
              <a:extLst>
                <a:ext uri="{FF2B5EF4-FFF2-40B4-BE49-F238E27FC236}">
                  <a16:creationId xmlns:a16="http://schemas.microsoft.com/office/drawing/2014/main" id="{B309292E-7A83-4696-996A-C0257D500766}"/>
                </a:ext>
              </a:extLst>
            </p:cNvPr>
            <p:cNvGrpSpPr/>
            <p:nvPr/>
          </p:nvGrpSpPr>
          <p:grpSpPr>
            <a:xfrm>
              <a:off x="5926031" y="2162166"/>
              <a:ext cx="244070" cy="276855"/>
              <a:chOff x="1869377" y="2002236"/>
              <a:chExt cx="575505" cy="578484"/>
            </a:xfrm>
          </p:grpSpPr>
          <p:cxnSp>
            <p:nvCxnSpPr>
              <p:cNvPr id="121" name="Gerader Verbinder 120">
                <a:extLst>
                  <a:ext uri="{FF2B5EF4-FFF2-40B4-BE49-F238E27FC236}">
                    <a16:creationId xmlns:a16="http://schemas.microsoft.com/office/drawing/2014/main" id="{F47F24FF-A4EB-4266-98C4-DBA096C922E7}"/>
                  </a:ext>
                </a:extLst>
              </p:cNvPr>
              <p:cNvCxnSpPr>
                <a:cxnSpLocks/>
                <a:endCxn id="122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092F14E6-908B-4705-A0CF-739BDD2C4612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24" name="Gruppieren 123">
              <a:extLst>
                <a:ext uri="{FF2B5EF4-FFF2-40B4-BE49-F238E27FC236}">
                  <a16:creationId xmlns:a16="http://schemas.microsoft.com/office/drawing/2014/main" id="{B951A2AC-9D85-4730-BB77-2C557909F751}"/>
                </a:ext>
              </a:extLst>
            </p:cNvPr>
            <p:cNvGrpSpPr/>
            <p:nvPr/>
          </p:nvGrpSpPr>
          <p:grpSpPr>
            <a:xfrm rot="19227334">
              <a:off x="7087647" y="2160864"/>
              <a:ext cx="250358" cy="294796"/>
              <a:chOff x="1869377" y="2002236"/>
              <a:chExt cx="575505" cy="578484"/>
            </a:xfrm>
          </p:grpSpPr>
          <p:cxnSp>
            <p:nvCxnSpPr>
              <p:cNvPr id="126" name="Gerader Verbinder 125">
                <a:extLst>
                  <a:ext uri="{FF2B5EF4-FFF2-40B4-BE49-F238E27FC236}">
                    <a16:creationId xmlns:a16="http://schemas.microsoft.com/office/drawing/2014/main" id="{335A552E-F92B-4DA0-979A-D413737C1D35}"/>
                  </a:ext>
                </a:extLst>
              </p:cNvPr>
              <p:cNvCxnSpPr>
                <a:cxnSpLocks/>
                <a:endCxn id="127" idx="7"/>
              </p:cNvCxnSpPr>
              <p:nvPr/>
            </p:nvCxnSpPr>
            <p:spPr>
              <a:xfrm flipH="1">
                <a:off x="2015615" y="2002236"/>
                <a:ext cx="429267" cy="4411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Ellipse 126">
                <a:extLst>
                  <a:ext uri="{FF2B5EF4-FFF2-40B4-BE49-F238E27FC236}">
                    <a16:creationId xmlns:a16="http://schemas.microsoft.com/office/drawing/2014/main" id="{8882DBC4-3B9F-4434-A556-EB01742A2368}"/>
                  </a:ext>
                </a:extLst>
              </p:cNvPr>
              <p:cNvSpPr/>
              <p:nvPr/>
            </p:nvSpPr>
            <p:spPr>
              <a:xfrm>
                <a:off x="1869377" y="2419842"/>
                <a:ext cx="171328" cy="16087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125" name="Textfeld 124">
              <a:extLst>
                <a:ext uri="{FF2B5EF4-FFF2-40B4-BE49-F238E27FC236}">
                  <a16:creationId xmlns:a16="http://schemas.microsoft.com/office/drawing/2014/main" id="{F03D73CD-B86F-45C6-842A-E2C87E23A597}"/>
                </a:ext>
              </a:extLst>
            </p:cNvPr>
            <p:cNvSpPr txBox="1"/>
            <p:nvPr/>
          </p:nvSpPr>
          <p:spPr>
            <a:xfrm>
              <a:off x="7250556" y="2272410"/>
              <a:ext cx="168411" cy="2020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1200" b="1" dirty="0"/>
                <a:t>R</a:t>
              </a:r>
            </a:p>
          </p:txBody>
        </p:sp>
        <p:grpSp>
          <p:nvGrpSpPr>
            <p:cNvPr id="128" name="Gruppieren 127">
              <a:extLst>
                <a:ext uri="{FF2B5EF4-FFF2-40B4-BE49-F238E27FC236}">
                  <a16:creationId xmlns:a16="http://schemas.microsoft.com/office/drawing/2014/main" id="{1797EA6D-95F4-4912-AB52-0365BC6A3B2F}"/>
                </a:ext>
              </a:extLst>
            </p:cNvPr>
            <p:cNvGrpSpPr/>
            <p:nvPr/>
          </p:nvGrpSpPr>
          <p:grpSpPr>
            <a:xfrm>
              <a:off x="4459621" y="2585832"/>
              <a:ext cx="560674" cy="297550"/>
              <a:chOff x="621121" y="4526965"/>
              <a:chExt cx="902970" cy="479207"/>
            </a:xfrm>
          </p:grpSpPr>
          <p:grpSp>
            <p:nvGrpSpPr>
              <p:cNvPr id="129" name="Gruppieren 128">
                <a:extLst>
                  <a:ext uri="{FF2B5EF4-FFF2-40B4-BE49-F238E27FC236}">
                    <a16:creationId xmlns:a16="http://schemas.microsoft.com/office/drawing/2014/main" id="{BC33CC57-9B55-4744-AB17-C8B91B47C51C}"/>
                  </a:ext>
                </a:extLst>
              </p:cNvPr>
              <p:cNvGrpSpPr/>
              <p:nvPr/>
            </p:nvGrpSpPr>
            <p:grpSpPr>
              <a:xfrm>
                <a:off x="1147471" y="4526965"/>
                <a:ext cx="152049" cy="356397"/>
                <a:chOff x="7429576" y="3106967"/>
                <a:chExt cx="152049" cy="488566"/>
              </a:xfrm>
            </p:grpSpPr>
            <p:cxnSp>
              <p:nvCxnSpPr>
                <p:cNvPr id="142" name="Gerader Verbinder 141">
                  <a:extLst>
                    <a:ext uri="{FF2B5EF4-FFF2-40B4-BE49-F238E27FC236}">
                      <a16:creationId xmlns:a16="http://schemas.microsoft.com/office/drawing/2014/main" id="{600E3398-98CB-47F8-8326-36AE0972C6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71252" y="3106967"/>
                  <a:ext cx="10373" cy="420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Ellipse 142">
                  <a:extLst>
                    <a:ext uri="{FF2B5EF4-FFF2-40B4-BE49-F238E27FC236}">
                      <a16:creationId xmlns:a16="http://schemas.microsoft.com/office/drawing/2014/main" id="{51469C5D-7D39-4620-BBC8-B3743706A94F}"/>
                    </a:ext>
                  </a:extLst>
                </p:cNvPr>
                <p:cNvSpPr/>
                <p:nvPr/>
              </p:nvSpPr>
              <p:spPr>
                <a:xfrm>
                  <a:off x="7429576" y="3462576"/>
                  <a:ext cx="141593" cy="13295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130" name="Gruppieren 129">
                <a:extLst>
                  <a:ext uri="{FF2B5EF4-FFF2-40B4-BE49-F238E27FC236}">
                    <a16:creationId xmlns:a16="http://schemas.microsoft.com/office/drawing/2014/main" id="{FE5F183D-49A3-4C9F-918F-5229A7B6BD5F}"/>
                  </a:ext>
                </a:extLst>
              </p:cNvPr>
              <p:cNvGrpSpPr/>
              <p:nvPr/>
            </p:nvGrpSpPr>
            <p:grpSpPr>
              <a:xfrm>
                <a:off x="955304" y="4526965"/>
                <a:ext cx="152049" cy="356397"/>
                <a:chOff x="7429576" y="3106967"/>
                <a:chExt cx="152049" cy="488566"/>
              </a:xfrm>
            </p:grpSpPr>
            <p:cxnSp>
              <p:nvCxnSpPr>
                <p:cNvPr id="140" name="Gerader Verbinder 139">
                  <a:extLst>
                    <a:ext uri="{FF2B5EF4-FFF2-40B4-BE49-F238E27FC236}">
                      <a16:creationId xmlns:a16="http://schemas.microsoft.com/office/drawing/2014/main" id="{E68971BA-1C2D-4269-9291-FEF0CE07B6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71252" y="3106967"/>
                  <a:ext cx="10373" cy="420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Ellipse 140">
                  <a:extLst>
                    <a:ext uri="{FF2B5EF4-FFF2-40B4-BE49-F238E27FC236}">
                      <a16:creationId xmlns:a16="http://schemas.microsoft.com/office/drawing/2014/main" id="{9C004EF0-0FAB-414C-BD72-7CD34E7CA59C}"/>
                    </a:ext>
                  </a:extLst>
                </p:cNvPr>
                <p:cNvSpPr/>
                <p:nvPr/>
              </p:nvSpPr>
              <p:spPr>
                <a:xfrm>
                  <a:off x="7429576" y="3462576"/>
                  <a:ext cx="141593" cy="13295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131" name="Gruppieren 130">
                <a:extLst>
                  <a:ext uri="{FF2B5EF4-FFF2-40B4-BE49-F238E27FC236}">
                    <a16:creationId xmlns:a16="http://schemas.microsoft.com/office/drawing/2014/main" id="{906E8C84-106C-4A9A-98AA-1D847416F986}"/>
                  </a:ext>
                </a:extLst>
              </p:cNvPr>
              <p:cNvGrpSpPr/>
              <p:nvPr/>
            </p:nvGrpSpPr>
            <p:grpSpPr>
              <a:xfrm>
                <a:off x="789771" y="4534205"/>
                <a:ext cx="152049" cy="356397"/>
                <a:chOff x="7429576" y="3106967"/>
                <a:chExt cx="152049" cy="488566"/>
              </a:xfrm>
            </p:grpSpPr>
            <p:cxnSp>
              <p:nvCxnSpPr>
                <p:cNvPr id="138" name="Gerader Verbinder 137">
                  <a:extLst>
                    <a:ext uri="{FF2B5EF4-FFF2-40B4-BE49-F238E27FC236}">
                      <a16:creationId xmlns:a16="http://schemas.microsoft.com/office/drawing/2014/main" id="{366060B4-E222-47C2-9609-F97E2B1A9A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71252" y="3106967"/>
                  <a:ext cx="10373" cy="420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Ellipse 138">
                  <a:extLst>
                    <a:ext uri="{FF2B5EF4-FFF2-40B4-BE49-F238E27FC236}">
                      <a16:creationId xmlns:a16="http://schemas.microsoft.com/office/drawing/2014/main" id="{92DE33DA-23B8-481A-8CAE-8ECE051FA3CD}"/>
                    </a:ext>
                  </a:extLst>
                </p:cNvPr>
                <p:cNvSpPr/>
                <p:nvPr/>
              </p:nvSpPr>
              <p:spPr>
                <a:xfrm>
                  <a:off x="7429576" y="3462576"/>
                  <a:ext cx="141593" cy="13295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grpSp>
            <p:nvGrpSpPr>
              <p:cNvPr id="132" name="Gruppieren 131">
                <a:extLst>
                  <a:ext uri="{FF2B5EF4-FFF2-40B4-BE49-F238E27FC236}">
                    <a16:creationId xmlns:a16="http://schemas.microsoft.com/office/drawing/2014/main" id="{0A123BE2-49BC-46E8-8089-AEB13AE77F7B}"/>
                  </a:ext>
                </a:extLst>
              </p:cNvPr>
              <p:cNvGrpSpPr/>
              <p:nvPr/>
            </p:nvGrpSpPr>
            <p:grpSpPr>
              <a:xfrm>
                <a:off x="621121" y="4531098"/>
                <a:ext cx="152049" cy="356397"/>
                <a:chOff x="7429576" y="3106967"/>
                <a:chExt cx="152049" cy="488566"/>
              </a:xfrm>
            </p:grpSpPr>
            <p:cxnSp>
              <p:nvCxnSpPr>
                <p:cNvPr id="136" name="Gerader Verbinder 135">
                  <a:extLst>
                    <a:ext uri="{FF2B5EF4-FFF2-40B4-BE49-F238E27FC236}">
                      <a16:creationId xmlns:a16="http://schemas.microsoft.com/office/drawing/2014/main" id="{3401D37F-C8F6-4DE7-9D35-9D5B981D35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71252" y="3106967"/>
                  <a:ext cx="10373" cy="420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Ellipse 136">
                  <a:extLst>
                    <a:ext uri="{FF2B5EF4-FFF2-40B4-BE49-F238E27FC236}">
                      <a16:creationId xmlns:a16="http://schemas.microsoft.com/office/drawing/2014/main" id="{FCB36A43-60FF-4385-9700-1C6447DC5AB9}"/>
                    </a:ext>
                  </a:extLst>
                </p:cNvPr>
                <p:cNvSpPr/>
                <p:nvPr/>
              </p:nvSpPr>
              <p:spPr>
                <a:xfrm>
                  <a:off x="7429576" y="3462576"/>
                  <a:ext cx="141593" cy="13295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  <p:cxnSp>
            <p:nvCxnSpPr>
              <p:cNvPr id="133" name="Gerader Verbinder 132">
                <a:extLst>
                  <a:ext uri="{FF2B5EF4-FFF2-40B4-BE49-F238E27FC236}">
                    <a16:creationId xmlns:a16="http://schemas.microsoft.com/office/drawing/2014/main" id="{FB937149-1CD5-4667-A295-C4BF2DF3F2A5}"/>
                  </a:ext>
                </a:extLst>
              </p:cNvPr>
              <p:cNvCxnSpPr/>
              <p:nvPr/>
            </p:nvCxnSpPr>
            <p:spPr>
              <a:xfrm>
                <a:off x="773170" y="4526965"/>
                <a:ext cx="344622" cy="72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r Verbinder 133">
                <a:extLst>
                  <a:ext uri="{FF2B5EF4-FFF2-40B4-BE49-F238E27FC236}">
                    <a16:creationId xmlns:a16="http://schemas.microsoft.com/office/drawing/2014/main" id="{D36A7294-86FF-4B67-AACE-15E506D60F3F}"/>
                  </a:ext>
                </a:extLst>
              </p:cNvPr>
              <p:cNvCxnSpPr/>
              <p:nvPr/>
            </p:nvCxnSpPr>
            <p:spPr>
              <a:xfrm>
                <a:off x="763645" y="4603165"/>
                <a:ext cx="344622" cy="72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Bogen 134">
                <a:extLst>
                  <a:ext uri="{FF2B5EF4-FFF2-40B4-BE49-F238E27FC236}">
                    <a16:creationId xmlns:a16="http://schemas.microsoft.com/office/drawing/2014/main" id="{E4350FA0-051E-4C9F-B829-82EACB53B42A}"/>
                  </a:ext>
                </a:extLst>
              </p:cNvPr>
              <p:cNvSpPr/>
              <p:nvPr/>
            </p:nvSpPr>
            <p:spPr>
              <a:xfrm rot="9393732">
                <a:off x="669703" y="4594726"/>
                <a:ext cx="854388" cy="411446"/>
              </a:xfrm>
              <a:prstGeom prst="arc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150" name="Gruppieren 149">
              <a:extLst>
                <a:ext uri="{FF2B5EF4-FFF2-40B4-BE49-F238E27FC236}">
                  <a16:creationId xmlns:a16="http://schemas.microsoft.com/office/drawing/2014/main" id="{CCDFA333-62A0-4913-9F36-B5241C8E350F}"/>
                </a:ext>
              </a:extLst>
            </p:cNvPr>
            <p:cNvGrpSpPr/>
            <p:nvPr/>
          </p:nvGrpSpPr>
          <p:grpSpPr>
            <a:xfrm>
              <a:off x="3332748" y="2159321"/>
              <a:ext cx="324989" cy="303359"/>
              <a:chOff x="9226395" y="4538508"/>
              <a:chExt cx="324989" cy="303359"/>
            </a:xfrm>
          </p:grpSpPr>
          <p:grpSp>
            <p:nvGrpSpPr>
              <p:cNvPr id="151" name="Gruppieren 150">
                <a:extLst>
                  <a:ext uri="{FF2B5EF4-FFF2-40B4-BE49-F238E27FC236}">
                    <a16:creationId xmlns:a16="http://schemas.microsoft.com/office/drawing/2014/main" id="{EF558199-A54F-4216-A532-BB6F32B77898}"/>
                  </a:ext>
                </a:extLst>
              </p:cNvPr>
              <p:cNvGrpSpPr/>
              <p:nvPr/>
            </p:nvGrpSpPr>
            <p:grpSpPr>
              <a:xfrm>
                <a:off x="9329041" y="4538508"/>
                <a:ext cx="222343" cy="173895"/>
                <a:chOff x="8695722" y="2400300"/>
                <a:chExt cx="476612" cy="338874"/>
              </a:xfrm>
            </p:grpSpPr>
            <p:sp>
              <p:nvSpPr>
                <p:cNvPr id="155" name="Freihandform: Form 154">
                  <a:extLst>
                    <a:ext uri="{FF2B5EF4-FFF2-40B4-BE49-F238E27FC236}">
                      <a16:creationId xmlns:a16="http://schemas.microsoft.com/office/drawing/2014/main" id="{248617E1-3670-408C-AD2F-3231753F047F}"/>
                    </a:ext>
                  </a:extLst>
                </p:cNvPr>
                <p:cNvSpPr/>
                <p:nvPr/>
              </p:nvSpPr>
              <p:spPr>
                <a:xfrm>
                  <a:off x="8695722" y="2400300"/>
                  <a:ext cx="410178" cy="338874"/>
                </a:xfrm>
                <a:custGeom>
                  <a:avLst/>
                  <a:gdLst>
                    <a:gd name="connsiteX0" fmla="*/ 86328 w 410178"/>
                    <a:gd name="connsiteY0" fmla="*/ 0 h 338874"/>
                    <a:gd name="connsiteX1" fmla="*/ 10128 w 410178"/>
                    <a:gd name="connsiteY1" fmla="*/ 133350 h 338874"/>
                    <a:gd name="connsiteX2" fmla="*/ 10128 w 410178"/>
                    <a:gd name="connsiteY2" fmla="*/ 276225 h 338874"/>
                    <a:gd name="connsiteX3" fmla="*/ 95853 w 410178"/>
                    <a:gd name="connsiteY3" fmla="*/ 333375 h 338874"/>
                    <a:gd name="connsiteX4" fmla="*/ 219678 w 410178"/>
                    <a:gd name="connsiteY4" fmla="*/ 333375 h 338874"/>
                    <a:gd name="connsiteX5" fmla="*/ 333978 w 410178"/>
                    <a:gd name="connsiteY5" fmla="*/ 304800 h 338874"/>
                    <a:gd name="connsiteX6" fmla="*/ 410178 w 410178"/>
                    <a:gd name="connsiteY6" fmla="*/ 276225 h 338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10178" h="338874">
                      <a:moveTo>
                        <a:pt x="86328" y="0"/>
                      </a:moveTo>
                      <a:cubicBezTo>
                        <a:pt x="54578" y="43656"/>
                        <a:pt x="22828" y="87313"/>
                        <a:pt x="10128" y="133350"/>
                      </a:cubicBezTo>
                      <a:cubicBezTo>
                        <a:pt x="-2572" y="179387"/>
                        <a:pt x="-4159" y="242888"/>
                        <a:pt x="10128" y="276225"/>
                      </a:cubicBezTo>
                      <a:cubicBezTo>
                        <a:pt x="24415" y="309562"/>
                        <a:pt x="60928" y="323850"/>
                        <a:pt x="95853" y="333375"/>
                      </a:cubicBezTo>
                      <a:cubicBezTo>
                        <a:pt x="130778" y="342900"/>
                        <a:pt x="179991" y="338138"/>
                        <a:pt x="219678" y="333375"/>
                      </a:cubicBezTo>
                      <a:cubicBezTo>
                        <a:pt x="259366" y="328613"/>
                        <a:pt x="302228" y="314325"/>
                        <a:pt x="333978" y="304800"/>
                      </a:cubicBezTo>
                      <a:cubicBezTo>
                        <a:pt x="365728" y="295275"/>
                        <a:pt x="387953" y="285750"/>
                        <a:pt x="410178" y="276225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  <p:cxnSp>
              <p:nvCxnSpPr>
                <p:cNvPr id="156" name="Gerade Verbindung mit Pfeil 155">
                  <a:extLst>
                    <a:ext uri="{FF2B5EF4-FFF2-40B4-BE49-F238E27FC236}">
                      <a16:creationId xmlns:a16="http://schemas.microsoft.com/office/drawing/2014/main" id="{0C912519-781B-4EA5-B235-5D62626025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96375" y="2669942"/>
                  <a:ext cx="75959" cy="1610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uppieren 151">
                <a:extLst>
                  <a:ext uri="{FF2B5EF4-FFF2-40B4-BE49-F238E27FC236}">
                    <a16:creationId xmlns:a16="http://schemas.microsoft.com/office/drawing/2014/main" id="{8CC0CF38-5929-484D-9BFC-25863B13D298}"/>
                  </a:ext>
                </a:extLst>
              </p:cNvPr>
              <p:cNvGrpSpPr/>
              <p:nvPr/>
            </p:nvGrpSpPr>
            <p:grpSpPr>
              <a:xfrm rot="10800000">
                <a:off x="9226395" y="4565012"/>
                <a:ext cx="244070" cy="276855"/>
                <a:chOff x="1869377" y="2002236"/>
                <a:chExt cx="575505" cy="578484"/>
              </a:xfrm>
            </p:grpSpPr>
            <p:cxnSp>
              <p:nvCxnSpPr>
                <p:cNvPr id="153" name="Gerader Verbinder 152">
                  <a:extLst>
                    <a:ext uri="{FF2B5EF4-FFF2-40B4-BE49-F238E27FC236}">
                      <a16:creationId xmlns:a16="http://schemas.microsoft.com/office/drawing/2014/main" id="{252E1B48-7EF2-4658-9A4B-C0BD76664868}"/>
                    </a:ext>
                  </a:extLst>
                </p:cNvPr>
                <p:cNvCxnSpPr>
                  <a:cxnSpLocks/>
                  <a:endCxn id="154" idx="7"/>
                </p:cNvCxnSpPr>
                <p:nvPr/>
              </p:nvCxnSpPr>
              <p:spPr>
                <a:xfrm flipH="1">
                  <a:off x="2015615" y="2002236"/>
                  <a:ext cx="429267" cy="4411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" name="Ellipse 153">
                  <a:extLst>
                    <a:ext uri="{FF2B5EF4-FFF2-40B4-BE49-F238E27FC236}">
                      <a16:creationId xmlns:a16="http://schemas.microsoft.com/office/drawing/2014/main" id="{D9607CD5-069F-4491-BC39-83F482E9887C}"/>
                    </a:ext>
                  </a:extLst>
                </p:cNvPr>
                <p:cNvSpPr/>
                <p:nvPr/>
              </p:nvSpPr>
              <p:spPr>
                <a:xfrm>
                  <a:off x="1869377" y="2419842"/>
                  <a:ext cx="171328" cy="16087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366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 Mauthner</dc:creator>
  <cp:lastModifiedBy>Franz Mauthner</cp:lastModifiedBy>
  <cp:revision>43</cp:revision>
  <dcterms:created xsi:type="dcterms:W3CDTF">2018-02-23T17:02:54Z</dcterms:created>
  <dcterms:modified xsi:type="dcterms:W3CDTF">2022-12-02T11:10:34Z</dcterms:modified>
</cp:coreProperties>
</file>